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330" r:id="rId2"/>
    <p:sldId id="346" r:id="rId3"/>
    <p:sldId id="351" r:id="rId4"/>
    <p:sldId id="349" r:id="rId5"/>
    <p:sldId id="396" r:id="rId6"/>
    <p:sldId id="399" r:id="rId7"/>
    <p:sldId id="403" r:id="rId8"/>
    <p:sldId id="397" r:id="rId9"/>
    <p:sldId id="398" r:id="rId10"/>
    <p:sldId id="400" r:id="rId11"/>
    <p:sldId id="401" r:id="rId12"/>
    <p:sldId id="402" r:id="rId13"/>
  </p:sldIdLst>
  <p:sldSz cx="12198350" cy="6859588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微软雅黑" pitchFamily="34" charset="-122"/>
      <p:regular r:id="rId19"/>
      <p:bold r:id="rId20"/>
    </p:embeddedFont>
    <p:embeddedFont>
      <p:font typeface="黑体" pitchFamily="49" charset="-122"/>
      <p:regular r:id="rId21"/>
    </p:embeddedFont>
    <p:embeddedFont>
      <p:font typeface="Arial Black" pitchFamily="34" charset="0"/>
      <p:bold r:id="rId22"/>
    </p:embeddedFont>
  </p:embeddedFontLst>
  <p:defaultTextStyle>
    <a:defPPr>
      <a:defRPr lang="zh-CN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83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43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903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927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87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47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870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DA7576"/>
    <a:srgbClr val="FFFFCC"/>
    <a:srgbClr val="B7DEE8"/>
    <a:srgbClr val="F4C7C7"/>
    <a:srgbClr val="DEE7D1"/>
    <a:srgbClr val="91C5E6"/>
    <a:srgbClr val="FFD347"/>
    <a:srgbClr val="005DA2"/>
    <a:srgbClr val="0071C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530" autoAdjust="0"/>
    <p:restoredTop sz="93383" autoAdjust="0"/>
  </p:normalViewPr>
  <p:slideViewPr>
    <p:cSldViewPr>
      <p:cViewPr varScale="1">
        <p:scale>
          <a:sx n="104" d="100"/>
          <a:sy n="104" d="100"/>
        </p:scale>
        <p:origin x="-90" y="-132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2018/9/26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8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4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90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927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87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47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870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幻灯片图像占位符 104866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3971" name="备注占位符 104866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83972" name="TextBox 104866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buFont typeface="Arial" pitchFamily="34" charset="0"/>
              <a:buChar char="•"/>
            </a:pPr>
            <a:fld id="{EA0F9332-4F0C-4C67-9960-8D38D5C6F9C2}" type="slidenum">
              <a:rPr lang="en-US" altLang="en-US"/>
              <a:pPr algn="r" eaLnBrk="1" hangingPunct="1">
                <a:buFont typeface="Arial" pitchFamily="34" charset="0"/>
                <a:buChar char="•"/>
              </a:pPr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20" y="273112"/>
            <a:ext cx="4013173" cy="1162320"/>
          </a:xfrm>
          <a:prstGeom prst="rect">
            <a:avLst/>
          </a:prstGeom>
        </p:spPr>
        <p:txBody>
          <a:bodyPr lIns="121963" tIns="60981" rIns="121963" bIns="60981" anchor="b"/>
          <a:lstStyle>
            <a:lvl1pPr algn="l">
              <a:defRPr sz="27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9216" y="273114"/>
            <a:ext cx="6819216" cy="5854469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920" y="1435434"/>
            <a:ext cx="4013173" cy="4692149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835" indent="0">
              <a:buNone/>
              <a:defRPr sz="1300"/>
            </a:lvl3pPr>
            <a:lvl4pPr marL="1829435" indent="0">
              <a:buNone/>
              <a:defRPr sz="1200"/>
            </a:lvl4pPr>
            <a:lvl5pPr marL="2439035" indent="0">
              <a:buNone/>
              <a:defRPr sz="1200"/>
            </a:lvl5pPr>
            <a:lvl6pPr marL="3049270" indent="0">
              <a:buNone/>
              <a:defRPr sz="1200"/>
            </a:lvl6pPr>
            <a:lvl7pPr marL="3658870" indent="0">
              <a:buNone/>
              <a:defRPr sz="1200"/>
            </a:lvl7pPr>
            <a:lvl8pPr marL="4268470" indent="0">
              <a:buNone/>
              <a:defRPr sz="1200"/>
            </a:lvl8pPr>
            <a:lvl9pPr marL="4878705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pPr/>
              <a:t>2018/9/26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962" y="4801712"/>
            <a:ext cx="7319010" cy="566870"/>
          </a:xfrm>
          <a:prstGeom prst="rect">
            <a:avLst/>
          </a:prstGeom>
        </p:spPr>
        <p:txBody>
          <a:bodyPr lIns="121963" tIns="60981" rIns="121963" bIns="60981" anchor="b"/>
          <a:lstStyle>
            <a:lvl1pPr algn="l">
              <a:defRPr sz="27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962" y="612916"/>
            <a:ext cx="7319010" cy="4115753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4300"/>
            </a:lvl1pPr>
            <a:lvl2pPr marL="609600" indent="0">
              <a:buNone/>
              <a:defRPr sz="3700"/>
            </a:lvl2pPr>
            <a:lvl3pPr marL="1219835" indent="0">
              <a:buNone/>
              <a:defRPr sz="3200"/>
            </a:lvl3pPr>
            <a:lvl4pPr marL="1829435" indent="0">
              <a:buNone/>
              <a:defRPr sz="2700"/>
            </a:lvl4pPr>
            <a:lvl5pPr marL="2439035" indent="0">
              <a:buNone/>
              <a:defRPr sz="2700"/>
            </a:lvl5pPr>
            <a:lvl6pPr marL="3049270" indent="0">
              <a:buNone/>
              <a:defRPr sz="2700"/>
            </a:lvl6pPr>
            <a:lvl7pPr marL="3658870" indent="0">
              <a:buNone/>
              <a:defRPr sz="2700"/>
            </a:lvl7pPr>
            <a:lvl8pPr marL="4268470" indent="0">
              <a:buNone/>
              <a:defRPr sz="2700"/>
            </a:lvl8pPr>
            <a:lvl9pPr marL="4878705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962" y="5368581"/>
            <a:ext cx="7319010" cy="805049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835" indent="0">
              <a:buNone/>
              <a:defRPr sz="1300"/>
            </a:lvl3pPr>
            <a:lvl4pPr marL="1829435" indent="0">
              <a:buNone/>
              <a:defRPr sz="1200"/>
            </a:lvl4pPr>
            <a:lvl5pPr marL="2439035" indent="0">
              <a:buNone/>
              <a:defRPr sz="1200"/>
            </a:lvl5pPr>
            <a:lvl6pPr marL="3049270" indent="0">
              <a:buNone/>
              <a:defRPr sz="1200"/>
            </a:lvl6pPr>
            <a:lvl7pPr marL="3658870" indent="0">
              <a:buNone/>
              <a:defRPr sz="1200"/>
            </a:lvl7pPr>
            <a:lvl8pPr marL="4268470" indent="0">
              <a:buNone/>
              <a:defRPr sz="1200"/>
            </a:lvl8pPr>
            <a:lvl9pPr marL="4878705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pPr/>
              <a:t>2018/9/26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4702"/>
            <a:ext cx="10978515" cy="1143265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918" y="1600572"/>
            <a:ext cx="10978515" cy="4527011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pPr/>
              <a:t>2018/9/26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804" y="206422"/>
            <a:ext cx="2744629" cy="4388867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918" y="206422"/>
            <a:ext cx="8030580" cy="4388867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pPr/>
              <a:t>2018/9/26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桌面文件\ppt底图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050" y="3177"/>
            <a:ext cx="123109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-19371" y="0"/>
            <a:ext cx="12311234" cy="685958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0000">
                <a:schemeClr val="bg1">
                  <a:alpha val="0"/>
                </a:schemeClr>
              </a:gs>
              <a:gs pos="98000">
                <a:schemeClr val="tx1">
                  <a:alpha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7" rIns="91436" bIns="45717"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3289"/>
            <a:ext cx="12198350" cy="6859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日期占位符 1048638"/>
          <p:cNvSpPr>
            <a:spLocks noGrp="1"/>
          </p:cNvSpPr>
          <p:nvPr>
            <p:ph type="dt" sz="half" idx="10"/>
          </p:nvPr>
        </p:nvSpPr>
        <p:spPr>
          <a:xfrm>
            <a:off x="609917" y="6364173"/>
            <a:ext cx="2846282" cy="366269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页脚占位符 1048639"/>
          <p:cNvSpPr>
            <a:spLocks noGrp="1"/>
          </p:cNvSpPr>
          <p:nvPr>
            <p:ph type="ftr" sz="quarter" idx="11"/>
          </p:nvPr>
        </p:nvSpPr>
        <p:spPr>
          <a:xfrm>
            <a:off x="4116943" y="6364173"/>
            <a:ext cx="3862811" cy="366269"/>
          </a:xfrm>
          <a:prstGeom prst="rect">
            <a:avLst/>
          </a:prstGeom>
        </p:spPr>
        <p:txBody>
          <a:bodyPr lIns="102193" tIns="51097" rIns="102193" bIns="51097"/>
          <a:lstStyle>
            <a:lvl1pPr>
              <a:defRPr>
                <a:solidFill>
                  <a:srgbClr val="A6A6A6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灯片编号占位符 1048640"/>
          <p:cNvSpPr>
            <a:spLocks noGrp="1"/>
          </p:cNvSpPr>
          <p:nvPr>
            <p:ph type="sldNum" sz="quarter" idx="12"/>
          </p:nvPr>
        </p:nvSpPr>
        <p:spPr>
          <a:xfrm>
            <a:off x="9269477" y="6353589"/>
            <a:ext cx="1850930" cy="376854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/>
            </a:lvl1pPr>
          </a:lstStyle>
          <a:p>
            <a:fld id="{2AF35B37-0864-40ED-ABA3-1B057C53404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 userDrawn="1"/>
        </p:nvSpPr>
        <p:spPr>
          <a:xfrm>
            <a:off x="76808" y="117426"/>
            <a:ext cx="1701887" cy="677151"/>
          </a:xfrm>
          <a:prstGeom prst="rect">
            <a:avLst/>
          </a:prstGeom>
          <a:noFill/>
        </p:spPr>
        <p:txBody>
          <a:bodyPr wrap="square" lIns="121963" tIns="60981" rIns="121963" bIns="60981" rtlCol="0">
            <a:spAutoFit/>
          </a:bodyPr>
          <a:lstStyle/>
          <a:p>
            <a:r>
              <a:rPr lang="en-US" altLang="zh-CN" sz="3600" b="1" spc="-150" dirty="0">
                <a:solidFill>
                  <a:srgbClr val="005DA2"/>
                </a:solidFill>
                <a:effectLst/>
                <a:latin typeface="Arial Black" panose="020B0A04020102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600" b="1" spc="-150" dirty="0">
              <a:solidFill>
                <a:srgbClr val="005DA2"/>
              </a:solidFill>
              <a:effectLst/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1562671" y="693490"/>
            <a:ext cx="10635679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2191774" cy="68595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2191774" cy="68595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4702"/>
            <a:ext cx="10978515" cy="1143265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917" y="1200428"/>
            <a:ext cx="5387605" cy="3394861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0828" y="1200428"/>
            <a:ext cx="5387605" cy="3394861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pPr/>
              <a:t>2018/9/26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4702"/>
            <a:ext cx="10978515" cy="1143265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918" y="1535469"/>
            <a:ext cx="5389723" cy="639911"/>
          </a:xfrm>
          <a:prstGeom prst="rect">
            <a:avLst/>
          </a:prstGeom>
        </p:spPr>
        <p:txBody>
          <a:bodyPr lIns="121963" tIns="60981" rIns="121963" bIns="60981"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835" indent="0">
              <a:buNone/>
              <a:defRPr sz="2400" b="1"/>
            </a:lvl3pPr>
            <a:lvl4pPr marL="1829435" indent="0">
              <a:buNone/>
              <a:defRPr sz="2100" b="1"/>
            </a:lvl4pPr>
            <a:lvl5pPr marL="2439035" indent="0">
              <a:buNone/>
              <a:defRPr sz="2100" b="1"/>
            </a:lvl5pPr>
            <a:lvl6pPr marL="3049270" indent="0">
              <a:buNone/>
              <a:defRPr sz="2100" b="1"/>
            </a:lvl6pPr>
            <a:lvl7pPr marL="3658870" indent="0">
              <a:buNone/>
              <a:defRPr sz="2100" b="1"/>
            </a:lvl7pPr>
            <a:lvl8pPr marL="4268470" indent="0">
              <a:buNone/>
              <a:defRPr sz="2100" b="1"/>
            </a:lvl8pPr>
            <a:lvl9pPr marL="4878705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918" y="2175378"/>
            <a:ext cx="5389723" cy="3952203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594" y="1535469"/>
            <a:ext cx="5391840" cy="639911"/>
          </a:xfrm>
          <a:prstGeom prst="rect">
            <a:avLst/>
          </a:prstGeom>
        </p:spPr>
        <p:txBody>
          <a:bodyPr lIns="121963" tIns="60981" rIns="121963" bIns="60981"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835" indent="0">
              <a:buNone/>
              <a:defRPr sz="2400" b="1"/>
            </a:lvl3pPr>
            <a:lvl4pPr marL="1829435" indent="0">
              <a:buNone/>
              <a:defRPr sz="2100" b="1"/>
            </a:lvl4pPr>
            <a:lvl5pPr marL="2439035" indent="0">
              <a:buNone/>
              <a:defRPr sz="2100" b="1"/>
            </a:lvl5pPr>
            <a:lvl6pPr marL="3049270" indent="0">
              <a:buNone/>
              <a:defRPr sz="2100" b="1"/>
            </a:lvl6pPr>
            <a:lvl7pPr marL="3658870" indent="0">
              <a:buNone/>
              <a:defRPr sz="2100" b="1"/>
            </a:lvl7pPr>
            <a:lvl8pPr marL="4268470" indent="0">
              <a:buNone/>
              <a:defRPr sz="2100" b="1"/>
            </a:lvl8pPr>
            <a:lvl9pPr marL="4878705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594" y="2175378"/>
            <a:ext cx="5391840" cy="3952203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pPr/>
              <a:t>2018/9/26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4702"/>
            <a:ext cx="10978515" cy="1143265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pPr/>
              <a:t>2018/9/26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  <a:pPr/>
              <a:t>2018/9/26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7770" y="6357822"/>
            <a:ext cx="3862811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1235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63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423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447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407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67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390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350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83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43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903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927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87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47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70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6526138"/>
            <a:ext cx="12198350" cy="333450"/>
            <a:chOff x="0" y="6526138"/>
            <a:chExt cx="12198350" cy="333450"/>
          </a:xfrm>
        </p:grpSpPr>
        <p:sp>
          <p:nvSpPr>
            <p:cNvPr id="4" name="矩形 3"/>
            <p:cNvSpPr/>
            <p:nvPr/>
          </p:nvSpPr>
          <p:spPr>
            <a:xfrm>
              <a:off x="0" y="6526138"/>
              <a:ext cx="7323311" cy="3334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矩形 89"/>
            <p:cNvSpPr/>
            <p:nvPr/>
          </p:nvSpPr>
          <p:spPr>
            <a:xfrm>
              <a:off x="4875039" y="6526138"/>
              <a:ext cx="7323311" cy="333450"/>
            </a:xfrm>
            <a:prstGeom prst="rect">
              <a:avLst/>
            </a:prstGeom>
            <a:solidFill>
              <a:srgbClr val="F79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1469D511-0F46-48DA-964D-2E779652AE62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527175" y="1341562"/>
            <a:ext cx="9144000" cy="228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1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关于大学生创新创业竞赛的思考</a:t>
            </a:r>
            <a:endParaRPr lang="en-US" altLang="zh-CN" sz="41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xmlns="" id="{FA2178F9-479C-402B-A5B4-E0445676CAB7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407175" y="5878066"/>
            <a:ext cx="3384000" cy="49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spcAft>
                <a:spcPct val="25000"/>
              </a:spcAft>
              <a:buFontTx/>
              <a:buNone/>
            </a:pPr>
            <a:fld id="{834E1D81-7E64-4BC2-951D-DE45BA5DAA76}" type="datetime2">
              <a:rPr lang="zh-CN" altLang="en-US" sz="28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 eaLnBrk="1" hangingPunct="1">
                <a:lnSpc>
                  <a:spcPct val="70000"/>
                </a:lnSpc>
                <a:spcAft>
                  <a:spcPct val="25000"/>
                </a:spcAft>
                <a:buFontTx/>
                <a:buNone/>
              </a:pPr>
              <a:t>2018年9月26日</a:t>
            </a:fld>
            <a:endParaRPr lang="zh-CN" altLang="en-US" sz="2800" dirty="0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xmlns="" id="{94CDFB06-7F55-403D-BC85-DA8CB713CB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392" y="4096096"/>
            <a:ext cx="4647736" cy="122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：蔡红珍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   位：山东理工大学 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Picture 18">
            <a:extLst>
              <a:ext uri="{FF2B5EF4-FFF2-40B4-BE49-F238E27FC236}">
                <a16:creationId xmlns:a16="http://schemas.microsoft.com/office/drawing/2014/main" xmlns="" id="{FA02E009-8B12-48CE-BC5D-06C4080DD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511" y="38100"/>
            <a:ext cx="29829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5">
            <a:extLst>
              <a:ext uri="{FF2B5EF4-FFF2-40B4-BE49-F238E27FC236}">
                <a16:creationId xmlns:a16="http://schemas.microsoft.com/office/drawing/2014/main" xmlns="" id="{FAD88A04-703B-4C9F-A87A-A20F10504F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374" y="836613"/>
            <a:ext cx="7666037" cy="71437"/>
          </a:xfrm>
          <a:prstGeom prst="rect">
            <a:avLst/>
          </a:prstGeom>
          <a:gradFill rotWithShape="1">
            <a:gsLst>
              <a:gs pos="0">
                <a:srgbClr val="003399">
                  <a:alpha val="75998"/>
                </a:srgbClr>
              </a:gs>
              <a:gs pos="100000">
                <a:srgbClr val="FF9933">
                  <a:alpha val="40999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>
            <a:extLst>
              <a:ext uri="{FF2B5EF4-FFF2-40B4-BE49-F238E27FC236}">
                <a16:creationId xmlns:a16="http://schemas.microsoft.com/office/drawing/2014/main" xmlns="" id="{61C6A212-8770-4140-901A-7A458E650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" y="38100"/>
            <a:ext cx="29829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1072323F-0AD5-451D-95EB-6900F58D2DB1}"/>
              </a:ext>
            </a:extLst>
          </p:cNvPr>
          <p:cNvCxnSpPr/>
          <p:nvPr/>
        </p:nvCxnSpPr>
        <p:spPr>
          <a:xfrm>
            <a:off x="0" y="897265"/>
            <a:ext cx="1219835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DBDC24-B922-45E2-B8CA-C42F2ED6FFAC}"/>
              </a:ext>
            </a:extLst>
          </p:cNvPr>
          <p:cNvSpPr/>
          <p:nvPr/>
        </p:nvSpPr>
        <p:spPr>
          <a:xfrm>
            <a:off x="3506887" y="108456"/>
            <a:ext cx="264687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七、作品展示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1">
            <a:extLst>
              <a:ext uri="{FF2B5EF4-FFF2-40B4-BE49-F238E27FC236}">
                <a16:creationId xmlns:a16="http://schemas.microsoft.com/office/drawing/2014/main" xmlns="" id="{D362A7DD-ECDD-4DE3-A9C2-CA86516C5498}"/>
              </a:ext>
            </a:extLst>
          </p:cNvPr>
          <p:cNvGrpSpPr/>
          <p:nvPr/>
        </p:nvGrpSpPr>
        <p:grpSpPr>
          <a:xfrm>
            <a:off x="0" y="6526138"/>
            <a:ext cx="12198350" cy="333450"/>
            <a:chOff x="0" y="6526138"/>
            <a:chExt cx="12198350" cy="33345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3629724-DC5D-4D4D-A08C-E2FB282F60C3}"/>
                </a:ext>
              </a:extLst>
            </p:cNvPr>
            <p:cNvSpPr/>
            <p:nvPr/>
          </p:nvSpPr>
          <p:spPr>
            <a:xfrm>
              <a:off x="0" y="6526138"/>
              <a:ext cx="7323311" cy="3334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15B238B1-DF4F-449F-BDE2-753440023068}"/>
                </a:ext>
              </a:extLst>
            </p:cNvPr>
            <p:cNvSpPr/>
            <p:nvPr/>
          </p:nvSpPr>
          <p:spPr>
            <a:xfrm>
              <a:off x="4875039" y="6526138"/>
              <a:ext cx="7323311" cy="333450"/>
            </a:xfrm>
            <a:prstGeom prst="rect">
              <a:avLst/>
            </a:prstGeom>
            <a:solidFill>
              <a:srgbClr val="F79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955903" y="1643844"/>
            <a:ext cx="62865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dirty="0" smtClean="0"/>
              <a:t>1 </a:t>
            </a:r>
            <a:r>
              <a:rPr lang="zh-CN" altLang="en-US" sz="4000" dirty="0" smtClean="0"/>
              <a:t>、展板展示</a:t>
            </a:r>
            <a:r>
              <a:rPr lang="en-US" altLang="zh-CN" sz="4000" dirty="0" smtClean="0"/>
              <a:t>-</a:t>
            </a:r>
            <a:r>
              <a:rPr lang="zh-CN" altLang="en-US" sz="4000" dirty="0" smtClean="0"/>
              <a:t>核心内容</a:t>
            </a:r>
            <a:endParaRPr lang="en-US" altLang="zh-CN" sz="4000" dirty="0" smtClean="0"/>
          </a:p>
          <a:p>
            <a:pPr>
              <a:lnSpc>
                <a:spcPct val="150000"/>
              </a:lnSpc>
            </a:pPr>
            <a:r>
              <a:rPr lang="en-US" altLang="zh-CN" sz="4000" dirty="0" smtClean="0"/>
              <a:t>2</a:t>
            </a:r>
            <a:r>
              <a:rPr lang="zh-CN" altLang="en-US" sz="4000" dirty="0" smtClean="0"/>
              <a:t>、</a:t>
            </a:r>
            <a:r>
              <a:rPr lang="en-US" altLang="zh-CN" sz="4000" dirty="0" smtClean="0"/>
              <a:t>PPT</a:t>
            </a:r>
            <a:r>
              <a:rPr lang="zh-CN" altLang="en-US" sz="4000" dirty="0" smtClean="0"/>
              <a:t>展示</a:t>
            </a:r>
            <a:r>
              <a:rPr lang="en-US" altLang="zh-CN" sz="4000" dirty="0" smtClean="0"/>
              <a:t>-</a:t>
            </a:r>
            <a:r>
              <a:rPr lang="zh-CN" altLang="en-US" sz="4000" dirty="0" smtClean="0"/>
              <a:t>核心内容</a:t>
            </a:r>
            <a:endParaRPr lang="en-US" altLang="zh-CN" sz="4000" dirty="0" smtClean="0"/>
          </a:p>
          <a:p>
            <a:pPr>
              <a:lnSpc>
                <a:spcPct val="150000"/>
              </a:lnSpc>
            </a:pPr>
            <a:r>
              <a:rPr lang="en-US" altLang="zh-CN" sz="4000" dirty="0" smtClean="0"/>
              <a:t>3</a:t>
            </a:r>
            <a:r>
              <a:rPr lang="zh-CN" altLang="en-US" sz="4000" dirty="0" smtClean="0"/>
              <a:t>、视频展示</a:t>
            </a:r>
            <a:r>
              <a:rPr lang="en-US" altLang="zh-CN" sz="4000" dirty="0" smtClean="0"/>
              <a:t>-</a:t>
            </a:r>
            <a:r>
              <a:rPr lang="zh-CN" altLang="en-US" sz="4000" dirty="0" smtClean="0"/>
              <a:t>核心内容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40955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>
            <a:extLst>
              <a:ext uri="{FF2B5EF4-FFF2-40B4-BE49-F238E27FC236}">
                <a16:creationId xmlns:a16="http://schemas.microsoft.com/office/drawing/2014/main" xmlns="" id="{61C6A212-8770-4140-901A-7A458E650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" y="38100"/>
            <a:ext cx="29829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1072323F-0AD5-451D-95EB-6900F58D2DB1}"/>
              </a:ext>
            </a:extLst>
          </p:cNvPr>
          <p:cNvCxnSpPr/>
          <p:nvPr/>
        </p:nvCxnSpPr>
        <p:spPr>
          <a:xfrm>
            <a:off x="0" y="897265"/>
            <a:ext cx="1219835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1">
            <a:extLst>
              <a:ext uri="{FF2B5EF4-FFF2-40B4-BE49-F238E27FC236}">
                <a16:creationId xmlns:a16="http://schemas.microsoft.com/office/drawing/2014/main" xmlns="" id="{D362A7DD-ECDD-4DE3-A9C2-CA86516C5498}"/>
              </a:ext>
            </a:extLst>
          </p:cNvPr>
          <p:cNvGrpSpPr/>
          <p:nvPr/>
        </p:nvGrpSpPr>
        <p:grpSpPr>
          <a:xfrm>
            <a:off x="0" y="6526138"/>
            <a:ext cx="12198350" cy="333450"/>
            <a:chOff x="0" y="6526138"/>
            <a:chExt cx="12198350" cy="33345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3629724-DC5D-4D4D-A08C-E2FB282F60C3}"/>
                </a:ext>
              </a:extLst>
            </p:cNvPr>
            <p:cNvSpPr/>
            <p:nvPr/>
          </p:nvSpPr>
          <p:spPr>
            <a:xfrm>
              <a:off x="0" y="6526138"/>
              <a:ext cx="7323311" cy="3334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15B238B1-DF4F-449F-BDE2-753440023068}"/>
                </a:ext>
              </a:extLst>
            </p:cNvPr>
            <p:cNvSpPr/>
            <p:nvPr/>
          </p:nvSpPr>
          <p:spPr>
            <a:xfrm>
              <a:off x="4875039" y="6526138"/>
              <a:ext cx="7323311" cy="333450"/>
            </a:xfrm>
            <a:prstGeom prst="rect">
              <a:avLst/>
            </a:prstGeom>
            <a:solidFill>
              <a:srgbClr val="F79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41325" y="1572406"/>
            <a:ext cx="10858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希望同学们加倍努力，把自己培养成为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自立自强的“四有” 新人</a:t>
            </a:r>
            <a:r>
              <a:rPr lang="zh-CN" altLang="en-US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8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5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7"/>
          <p:cNvGrpSpPr>
            <a:grpSpLocks/>
          </p:cNvGrpSpPr>
          <p:nvPr/>
        </p:nvGrpSpPr>
        <p:grpSpPr bwMode="auto">
          <a:xfrm>
            <a:off x="4781923" y="1511651"/>
            <a:ext cx="3163947" cy="3163032"/>
            <a:chOff x="2258" y="714"/>
            <a:chExt cx="1494" cy="1494"/>
          </a:xfrm>
        </p:grpSpPr>
        <p:pic>
          <p:nvPicPr>
            <p:cNvPr id="82988" name="图片 209716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58" y="714"/>
              <a:ext cx="1494" cy="1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89" name="TextBox 1048641"/>
            <p:cNvSpPr txBox="1">
              <a:spLocks noChangeArrowheads="1"/>
            </p:cNvSpPr>
            <p:nvPr/>
          </p:nvSpPr>
          <p:spPr bwMode="auto">
            <a:xfrm>
              <a:off x="2798" y="1027"/>
              <a:ext cx="641" cy="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latinLnBrk="1" hangingPunct="1">
                <a:buFont typeface="Arial" pitchFamily="34" charset="0"/>
                <a:buNone/>
              </a:pPr>
              <a:endParaRPr lang="en-US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pic>
        <p:nvPicPr>
          <p:cNvPr id="2097162" name="图片 20971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9733" y="2072698"/>
            <a:ext cx="2066943" cy="19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58"/>
          <p:cNvGrpSpPr>
            <a:grpSpLocks/>
          </p:cNvGrpSpPr>
          <p:nvPr/>
        </p:nvGrpSpPr>
        <p:grpSpPr bwMode="auto">
          <a:xfrm>
            <a:off x="6554497" y="2227250"/>
            <a:ext cx="3163947" cy="3163032"/>
            <a:chOff x="3095" y="1052"/>
            <a:chExt cx="1494" cy="1494"/>
          </a:xfrm>
        </p:grpSpPr>
        <p:pic>
          <p:nvPicPr>
            <p:cNvPr id="82986" name="图片 209716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95" y="1052"/>
              <a:ext cx="1494" cy="1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87" name="TextBox 1048642"/>
            <p:cNvSpPr txBox="1">
              <a:spLocks noChangeArrowheads="1"/>
            </p:cNvSpPr>
            <p:nvPr/>
          </p:nvSpPr>
          <p:spPr bwMode="auto">
            <a:xfrm>
              <a:off x="3633" y="1367"/>
              <a:ext cx="642" cy="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latinLnBrk="1" hangingPunct="1">
                <a:buFont typeface="Arial" pitchFamily="34" charset="0"/>
                <a:buNone/>
              </a:pPr>
              <a:endParaRPr lang="en-US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pic>
        <p:nvPicPr>
          <p:cNvPr id="2097164" name="图片 209716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44424" y="2788297"/>
            <a:ext cx="2064826" cy="19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59"/>
          <p:cNvGrpSpPr>
            <a:grpSpLocks/>
          </p:cNvGrpSpPr>
          <p:nvPr/>
        </p:nvGrpSpPr>
        <p:grpSpPr bwMode="auto">
          <a:xfrm>
            <a:off x="3585384" y="2756539"/>
            <a:ext cx="3163947" cy="3163032"/>
            <a:chOff x="1693" y="1302"/>
            <a:chExt cx="1494" cy="1494"/>
          </a:xfrm>
        </p:grpSpPr>
        <p:pic>
          <p:nvPicPr>
            <p:cNvPr id="82984" name="图片 209716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93" y="1302"/>
              <a:ext cx="1494" cy="1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85" name="TextBox 1048643"/>
            <p:cNvSpPr txBox="1">
              <a:spLocks noChangeArrowheads="1"/>
            </p:cNvSpPr>
            <p:nvPr/>
          </p:nvSpPr>
          <p:spPr bwMode="auto">
            <a:xfrm>
              <a:off x="2234" y="1614"/>
              <a:ext cx="641" cy="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latinLnBrk="1" hangingPunct="1">
                <a:buFont typeface="Arial" pitchFamily="34" charset="0"/>
                <a:buNone/>
              </a:pPr>
              <a:endParaRPr lang="en-US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pic>
        <p:nvPicPr>
          <p:cNvPr id="2097166" name="图片 209716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75311" y="3317586"/>
            <a:ext cx="2064826" cy="19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60"/>
          <p:cNvGrpSpPr>
            <a:grpSpLocks/>
          </p:cNvGrpSpPr>
          <p:nvPr/>
        </p:nvGrpSpPr>
        <p:grpSpPr bwMode="auto">
          <a:xfrm>
            <a:off x="2098710" y="1797467"/>
            <a:ext cx="3161829" cy="3169383"/>
            <a:chOff x="991" y="849"/>
            <a:chExt cx="1493" cy="1497"/>
          </a:xfrm>
        </p:grpSpPr>
        <p:pic>
          <p:nvPicPr>
            <p:cNvPr id="82982" name="图片 209716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991" y="849"/>
              <a:ext cx="1493" cy="1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83" name="TextBox 1048644"/>
            <p:cNvSpPr txBox="1">
              <a:spLocks noChangeArrowheads="1"/>
            </p:cNvSpPr>
            <p:nvPr/>
          </p:nvSpPr>
          <p:spPr bwMode="auto">
            <a:xfrm>
              <a:off x="1531" y="1163"/>
              <a:ext cx="642" cy="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latinLnBrk="1" hangingPunct="1">
                <a:buFont typeface="Arial" pitchFamily="34" charset="0"/>
                <a:buNone/>
              </a:pPr>
              <a:endParaRPr lang="en-US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pic>
        <p:nvPicPr>
          <p:cNvPr id="2097168" name="图片 209716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03462" y="2358513"/>
            <a:ext cx="2064824" cy="1966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组合 61"/>
          <p:cNvGrpSpPr>
            <a:grpSpLocks/>
          </p:cNvGrpSpPr>
          <p:nvPr/>
        </p:nvGrpSpPr>
        <p:grpSpPr bwMode="auto">
          <a:xfrm>
            <a:off x="8212709" y="4446030"/>
            <a:ext cx="1359608" cy="1350746"/>
            <a:chOff x="3878" y="2100"/>
            <a:chExt cx="642" cy="638"/>
          </a:xfrm>
        </p:grpSpPr>
        <p:pic>
          <p:nvPicPr>
            <p:cNvPr id="82980" name="图片 2097168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878" y="2100"/>
              <a:ext cx="642" cy="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81" name="TextBox 1048645"/>
            <p:cNvSpPr txBox="1">
              <a:spLocks noChangeArrowheads="1"/>
            </p:cNvSpPr>
            <p:nvPr/>
          </p:nvSpPr>
          <p:spPr bwMode="auto">
            <a:xfrm>
              <a:off x="4145" y="2277"/>
              <a:ext cx="19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522" tIns="50759" rIns="101522" bIns="50759" anchor="ctr"/>
            <a:lstStyle/>
            <a:p>
              <a:pPr algn="ctr" eaLnBrk="1" latin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grpSp>
        <p:nvGrpSpPr>
          <p:cNvPr id="7" name="组合 62"/>
          <p:cNvGrpSpPr>
            <a:grpSpLocks/>
          </p:cNvGrpSpPr>
          <p:nvPr/>
        </p:nvGrpSpPr>
        <p:grpSpPr bwMode="auto">
          <a:xfrm>
            <a:off x="2717099" y="4268189"/>
            <a:ext cx="1137241" cy="1130562"/>
            <a:chOff x="1283" y="2016"/>
            <a:chExt cx="537" cy="534"/>
          </a:xfrm>
        </p:grpSpPr>
        <p:pic>
          <p:nvPicPr>
            <p:cNvPr id="82978" name="图片 2097169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283" y="2016"/>
              <a:ext cx="537" cy="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79" name="TextBox 1048646"/>
            <p:cNvSpPr txBox="1">
              <a:spLocks noChangeArrowheads="1"/>
            </p:cNvSpPr>
            <p:nvPr/>
          </p:nvSpPr>
          <p:spPr bwMode="auto">
            <a:xfrm>
              <a:off x="1533" y="2178"/>
              <a:ext cx="120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522" tIns="50759" rIns="101522" bIns="50759" anchor="ctr"/>
            <a:lstStyle/>
            <a:p>
              <a:pPr algn="ctr" eaLnBrk="1" latin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sp>
        <p:nvSpPr>
          <p:cNvPr id="1048648" name="椭圆 1048647"/>
          <p:cNvSpPr>
            <a:spLocks noChangeArrowheads="1"/>
          </p:cNvSpPr>
          <p:nvPr/>
        </p:nvSpPr>
        <p:spPr bwMode="auto">
          <a:xfrm>
            <a:off x="10158939" y="2095986"/>
            <a:ext cx="768750" cy="766411"/>
          </a:xfrm>
          <a:prstGeom prst="ellipse">
            <a:avLst/>
          </a:prstGeom>
          <a:gradFill rotWithShape="1">
            <a:gsLst>
              <a:gs pos="0">
                <a:srgbClr val="004C84"/>
              </a:gs>
              <a:gs pos="100000">
                <a:schemeClr val="accent1"/>
              </a:gs>
            </a:gsLst>
            <a:lin ang="8100000"/>
          </a:gradFill>
          <a:ln w="9525">
            <a:noFill/>
            <a:round/>
            <a:headEnd/>
            <a:tailEnd/>
          </a:ln>
          <a:effectLst>
            <a:outerShdw dist="101599" dir="8100000" algn="tr" rotWithShape="0">
              <a:srgbClr val="000000">
                <a:alpha val="39998"/>
              </a:srgbClr>
            </a:outerShdw>
          </a:effectLst>
        </p:spPr>
        <p:txBody>
          <a:bodyPr lIns="135410" tIns="67702" rIns="135410" bIns="67702" anchor="ctr"/>
          <a:lstStyle/>
          <a:p>
            <a:pPr algn="ctr" eaLnBrk="1" latin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48649" name="椭圆 1048648"/>
          <p:cNvSpPr>
            <a:spLocks noChangeArrowheads="1"/>
          </p:cNvSpPr>
          <p:nvPr/>
        </p:nvSpPr>
        <p:spPr bwMode="auto">
          <a:xfrm>
            <a:off x="938173" y="3328171"/>
            <a:ext cx="766632" cy="768529"/>
          </a:xfrm>
          <a:prstGeom prst="ellipse">
            <a:avLst/>
          </a:prstGeom>
          <a:gradFill rotWithShape="1">
            <a:gsLst>
              <a:gs pos="0">
                <a:srgbClr val="004C84"/>
              </a:gs>
              <a:gs pos="100000">
                <a:schemeClr val="accent1"/>
              </a:gs>
            </a:gsLst>
            <a:lin ang="8100000"/>
          </a:gradFill>
          <a:ln w="9525">
            <a:noFill/>
            <a:round/>
            <a:headEnd/>
            <a:tailEnd/>
          </a:ln>
          <a:effectLst>
            <a:outerShdw dist="101599" dir="8100000" algn="tr" rotWithShape="0">
              <a:srgbClr val="000000">
                <a:alpha val="39998"/>
              </a:srgbClr>
            </a:outerShdw>
          </a:effectLst>
        </p:spPr>
        <p:txBody>
          <a:bodyPr lIns="135410" tIns="67702" rIns="135410" bIns="67702" anchor="ctr"/>
          <a:lstStyle/>
          <a:p>
            <a:pPr algn="ctr" eaLnBrk="1" latin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grpSp>
        <p:nvGrpSpPr>
          <p:cNvPr id="8" name="组合 63"/>
          <p:cNvGrpSpPr>
            <a:grpSpLocks/>
          </p:cNvGrpSpPr>
          <p:nvPr/>
        </p:nvGrpSpPr>
        <p:grpSpPr bwMode="auto">
          <a:xfrm>
            <a:off x="1414671" y="3935795"/>
            <a:ext cx="1260073" cy="1251239"/>
            <a:chOff x="668" y="1859"/>
            <a:chExt cx="595" cy="591"/>
          </a:xfrm>
        </p:grpSpPr>
        <p:pic>
          <p:nvPicPr>
            <p:cNvPr id="82976" name="图片 2097170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668" y="1859"/>
              <a:ext cx="595" cy="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77" name="TextBox 1048649"/>
            <p:cNvSpPr txBox="1">
              <a:spLocks noChangeArrowheads="1"/>
            </p:cNvSpPr>
            <p:nvPr/>
          </p:nvSpPr>
          <p:spPr bwMode="auto">
            <a:xfrm>
              <a:off x="929" y="2031"/>
              <a:ext cx="158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522" tIns="50759" rIns="101522" bIns="50759" anchor="ctr"/>
            <a:lstStyle/>
            <a:p>
              <a:pPr algn="ctr" eaLnBrk="1" latin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grpSp>
        <p:nvGrpSpPr>
          <p:cNvPr id="9" name="组合 64"/>
          <p:cNvGrpSpPr>
            <a:grpSpLocks/>
          </p:cNvGrpSpPr>
          <p:nvPr/>
        </p:nvGrpSpPr>
        <p:grpSpPr bwMode="auto">
          <a:xfrm>
            <a:off x="7700209" y="1431198"/>
            <a:ext cx="1164773" cy="1162320"/>
            <a:chOff x="3636" y="676"/>
            <a:chExt cx="550" cy="549"/>
          </a:xfrm>
        </p:grpSpPr>
        <p:pic>
          <p:nvPicPr>
            <p:cNvPr id="82974" name="图片 2097171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636" y="676"/>
              <a:ext cx="550" cy="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75" name="TextBox 1048650"/>
            <p:cNvSpPr txBox="1">
              <a:spLocks noChangeArrowheads="1"/>
            </p:cNvSpPr>
            <p:nvPr/>
          </p:nvSpPr>
          <p:spPr bwMode="auto">
            <a:xfrm>
              <a:off x="3889" y="840"/>
              <a:ext cx="128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522" tIns="50759" rIns="101522" bIns="50759" anchor="ctr"/>
            <a:lstStyle/>
            <a:p>
              <a:pPr algn="ctr" eaLnBrk="1" latin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grpSp>
        <p:nvGrpSpPr>
          <p:cNvPr id="10" name="组合 65"/>
          <p:cNvGrpSpPr>
            <a:grpSpLocks/>
          </p:cNvGrpSpPr>
          <p:nvPr/>
        </p:nvGrpSpPr>
        <p:grpSpPr bwMode="auto">
          <a:xfrm>
            <a:off x="2740393" y="1194077"/>
            <a:ext cx="1245248" cy="1244888"/>
            <a:chOff x="1294" y="564"/>
            <a:chExt cx="588" cy="588"/>
          </a:xfrm>
        </p:grpSpPr>
        <p:pic>
          <p:nvPicPr>
            <p:cNvPr id="82972" name="图片 2097172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294" y="564"/>
              <a:ext cx="588" cy="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73" name="TextBox 1048651"/>
            <p:cNvSpPr txBox="1">
              <a:spLocks noChangeArrowheads="1"/>
            </p:cNvSpPr>
            <p:nvPr/>
          </p:nvSpPr>
          <p:spPr bwMode="auto">
            <a:xfrm>
              <a:off x="1552" y="736"/>
              <a:ext cx="15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522" tIns="50759" rIns="101522" bIns="50759" anchor="ctr"/>
            <a:lstStyle/>
            <a:p>
              <a:pPr algn="ctr" eaLnBrk="1" latin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grpSp>
        <p:nvGrpSpPr>
          <p:cNvPr id="11" name="组合 66"/>
          <p:cNvGrpSpPr>
            <a:grpSpLocks/>
          </p:cNvGrpSpPr>
          <p:nvPr/>
        </p:nvGrpSpPr>
        <p:grpSpPr bwMode="auto">
          <a:xfrm>
            <a:off x="6319424" y="4039536"/>
            <a:ext cx="1097004" cy="1090336"/>
            <a:chOff x="2984" y="1908"/>
            <a:chExt cx="518" cy="515"/>
          </a:xfrm>
        </p:grpSpPr>
        <p:pic>
          <p:nvPicPr>
            <p:cNvPr id="82970" name="图片 2097173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984" y="1908"/>
              <a:ext cx="518" cy="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71" name="TextBox 1048652"/>
            <p:cNvSpPr txBox="1">
              <a:spLocks noChangeArrowheads="1"/>
            </p:cNvSpPr>
            <p:nvPr/>
          </p:nvSpPr>
          <p:spPr bwMode="auto">
            <a:xfrm>
              <a:off x="3234" y="2069"/>
              <a:ext cx="104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522" tIns="50759" rIns="101522" bIns="50759" anchor="ctr"/>
            <a:lstStyle/>
            <a:p>
              <a:pPr algn="ctr" eaLnBrk="1" latin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sp>
        <p:nvSpPr>
          <p:cNvPr id="1048654" name="椭圆 1048653"/>
          <p:cNvSpPr>
            <a:spLocks noChangeArrowheads="1"/>
          </p:cNvSpPr>
          <p:nvPr/>
        </p:nvSpPr>
        <p:spPr bwMode="auto">
          <a:xfrm>
            <a:off x="9678206" y="4433327"/>
            <a:ext cx="480734" cy="480595"/>
          </a:xfrm>
          <a:prstGeom prst="ellipse">
            <a:avLst/>
          </a:prstGeom>
          <a:gradFill rotWithShape="1">
            <a:gsLst>
              <a:gs pos="0">
                <a:srgbClr val="004C84"/>
              </a:gs>
              <a:gs pos="100000">
                <a:schemeClr val="accent1"/>
              </a:gs>
            </a:gsLst>
            <a:lin ang="8100000"/>
          </a:gradFill>
          <a:ln w="9525">
            <a:noFill/>
            <a:round/>
            <a:headEnd/>
            <a:tailEnd/>
          </a:ln>
          <a:effectLst>
            <a:outerShdw dist="101599" dir="8100000" algn="tr" rotWithShape="0">
              <a:srgbClr val="000000">
                <a:alpha val="39998"/>
              </a:srgbClr>
            </a:outerShdw>
          </a:effectLst>
        </p:spPr>
        <p:txBody>
          <a:bodyPr lIns="135410" tIns="67702" rIns="135410" bIns="67702" anchor="ctr"/>
          <a:lstStyle/>
          <a:p>
            <a:pPr algn="ctr" eaLnBrk="1" latin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48655" name="椭圆 1048654"/>
          <p:cNvSpPr>
            <a:spLocks noChangeArrowheads="1"/>
          </p:cNvSpPr>
          <p:nvPr/>
        </p:nvSpPr>
        <p:spPr bwMode="auto">
          <a:xfrm>
            <a:off x="1956819" y="2570228"/>
            <a:ext cx="432025" cy="4319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101599" dir="8100000" algn="tr" rotWithShape="0">
              <a:srgbClr val="000000">
                <a:alpha val="39998"/>
              </a:srgbClr>
            </a:outerShdw>
          </a:effectLst>
        </p:spPr>
        <p:txBody>
          <a:bodyPr lIns="135410" tIns="67702" rIns="135410" bIns="67702" anchor="ctr"/>
          <a:lstStyle/>
          <a:p>
            <a:pPr algn="ctr" eaLnBrk="1" latin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48656" name="椭圆 1048655"/>
          <p:cNvSpPr>
            <a:spLocks noChangeArrowheads="1"/>
          </p:cNvSpPr>
          <p:nvPr/>
        </p:nvSpPr>
        <p:spPr bwMode="auto">
          <a:xfrm>
            <a:off x="4661211" y="2095985"/>
            <a:ext cx="383316" cy="38320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101599" dir="8100000" algn="tr" rotWithShape="0">
              <a:srgbClr val="000000">
                <a:alpha val="39998"/>
              </a:srgbClr>
            </a:outerShdw>
          </a:effectLst>
        </p:spPr>
        <p:txBody>
          <a:bodyPr lIns="135410" tIns="67702" rIns="135410" bIns="67702" anchor="ctr"/>
          <a:lstStyle/>
          <a:p>
            <a:pPr algn="ctr" eaLnBrk="1" latin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48657" name="椭圆 1048656"/>
          <p:cNvSpPr>
            <a:spLocks noChangeArrowheads="1"/>
          </p:cNvSpPr>
          <p:nvPr/>
        </p:nvSpPr>
        <p:spPr bwMode="auto">
          <a:xfrm>
            <a:off x="7568908" y="4700089"/>
            <a:ext cx="268957" cy="26888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101599" dir="8100000" algn="tr" rotWithShape="0">
              <a:srgbClr val="000000">
                <a:alpha val="39998"/>
              </a:srgbClr>
            </a:outerShdw>
          </a:effectLst>
        </p:spPr>
        <p:txBody>
          <a:bodyPr lIns="135410" tIns="67702" rIns="135410" bIns="67702" anchor="ctr"/>
          <a:lstStyle/>
          <a:p>
            <a:pPr algn="ctr" eaLnBrk="1" latin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48658" name="椭圆 1048657"/>
          <p:cNvSpPr>
            <a:spLocks noChangeArrowheads="1"/>
          </p:cNvSpPr>
          <p:nvPr/>
        </p:nvSpPr>
        <p:spPr bwMode="auto">
          <a:xfrm>
            <a:off x="6842513" y="1412145"/>
            <a:ext cx="290134" cy="290050"/>
          </a:xfrm>
          <a:prstGeom prst="ellipse">
            <a:avLst/>
          </a:prstGeom>
          <a:gradFill rotWithShape="1">
            <a:gsLst>
              <a:gs pos="0">
                <a:srgbClr val="004C84"/>
              </a:gs>
              <a:gs pos="100000">
                <a:schemeClr val="accent1"/>
              </a:gs>
            </a:gsLst>
            <a:lin ang="8100000"/>
          </a:gradFill>
          <a:ln w="9525">
            <a:noFill/>
            <a:round/>
            <a:headEnd/>
            <a:tailEnd/>
          </a:ln>
          <a:effectLst>
            <a:outerShdw dist="101599" dir="8100000" algn="tr" rotWithShape="0">
              <a:srgbClr val="000000">
                <a:alpha val="39998"/>
              </a:srgbClr>
            </a:outerShdw>
          </a:effectLst>
        </p:spPr>
        <p:txBody>
          <a:bodyPr lIns="135410" tIns="67702" rIns="135410" bIns="67702" anchor="ctr"/>
          <a:lstStyle/>
          <a:p>
            <a:pPr algn="ctr" eaLnBrk="1" latin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48659" name="椭圆 1048658"/>
          <p:cNvSpPr>
            <a:spLocks noChangeArrowheads="1"/>
          </p:cNvSpPr>
          <p:nvPr/>
        </p:nvSpPr>
        <p:spPr bwMode="auto">
          <a:xfrm>
            <a:off x="4085178" y="4488373"/>
            <a:ext cx="241426" cy="241356"/>
          </a:xfrm>
          <a:prstGeom prst="ellipse">
            <a:avLst/>
          </a:prstGeom>
          <a:gradFill rotWithShape="1">
            <a:gsLst>
              <a:gs pos="0">
                <a:srgbClr val="004C84"/>
              </a:gs>
              <a:gs pos="100000">
                <a:schemeClr val="accent1"/>
              </a:gs>
            </a:gsLst>
            <a:lin ang="8100000"/>
          </a:gradFill>
          <a:ln w="9525">
            <a:noFill/>
            <a:round/>
            <a:headEnd/>
            <a:tailEnd/>
          </a:ln>
          <a:effectLst>
            <a:outerShdw dist="101599" dir="8100000" algn="tr" rotWithShape="0">
              <a:srgbClr val="000000">
                <a:alpha val="39998"/>
              </a:srgbClr>
            </a:outerShdw>
          </a:effectLst>
        </p:spPr>
        <p:txBody>
          <a:bodyPr lIns="135410" tIns="67702" rIns="135410" bIns="67702" anchor="ctr"/>
          <a:lstStyle/>
          <a:p>
            <a:pPr algn="ctr" eaLnBrk="1" latin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48660" name="椭圆 1048659"/>
          <p:cNvSpPr>
            <a:spLocks noChangeArrowheads="1"/>
          </p:cNvSpPr>
          <p:nvPr/>
        </p:nvSpPr>
        <p:spPr bwMode="auto">
          <a:xfrm>
            <a:off x="9822214" y="3328171"/>
            <a:ext cx="192718" cy="192662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101599" dir="8100000" algn="tr" rotWithShape="0">
              <a:srgbClr val="000000">
                <a:alpha val="39998"/>
              </a:srgbClr>
            </a:outerShdw>
          </a:effectLst>
        </p:spPr>
        <p:txBody>
          <a:bodyPr lIns="135410" tIns="67702" rIns="135410" bIns="67702" anchor="ctr"/>
          <a:lstStyle/>
          <a:p>
            <a:pPr algn="ctr" eaLnBrk="1" latin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48661" name="椭圆 1048660"/>
          <p:cNvSpPr>
            <a:spLocks noChangeArrowheads="1"/>
          </p:cNvSpPr>
          <p:nvPr/>
        </p:nvSpPr>
        <p:spPr bwMode="auto">
          <a:xfrm>
            <a:off x="6031407" y="4952031"/>
            <a:ext cx="336726" cy="336627"/>
          </a:xfrm>
          <a:prstGeom prst="ellipse">
            <a:avLst/>
          </a:prstGeom>
          <a:gradFill rotWithShape="1">
            <a:gsLst>
              <a:gs pos="0">
                <a:srgbClr val="004C84"/>
              </a:gs>
              <a:gs pos="100000">
                <a:schemeClr val="accent1"/>
              </a:gs>
            </a:gsLst>
            <a:lin ang="8100000"/>
          </a:gradFill>
          <a:ln w="9525">
            <a:noFill/>
            <a:round/>
            <a:headEnd/>
            <a:tailEnd/>
          </a:ln>
          <a:effectLst>
            <a:outerShdw dist="101599" dir="8100000" algn="tr" rotWithShape="0">
              <a:srgbClr val="000000">
                <a:alpha val="39998"/>
              </a:srgbClr>
            </a:outerShdw>
          </a:effectLst>
        </p:spPr>
        <p:txBody>
          <a:bodyPr lIns="135410" tIns="67702" rIns="135410" bIns="67702" anchor="ctr"/>
          <a:lstStyle/>
          <a:p>
            <a:pPr algn="ctr" eaLnBrk="1" latin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9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9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9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9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48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34949E-6 L 0.22847 -0.12597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104864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4057E-7 L 0.17778 -0.23279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48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20191E-6 L 0.10226 -0.05989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04865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56221E-6 L 0.06024 -0.24637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48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5.77339E-7 L 0.04114 0.251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104865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29423E-6 L -0.04531 -0.20439" pathEditMode="relative" rAng="0" ptsTypes="AA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42698E-6 L 0.04566 0.17937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4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54369E-7 L 0.14271 0.05156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8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94288E-6 L -0.12204 -0.16734" pathEditMode="relative" rAng="0" ptsTypes="AA">
                                      <p:cBhvr>
                                        <p:cTn id="89" dur="500" fill="hold"/>
                                        <p:tgtEl>
                                          <p:spTgt spid="104865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48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80364E-6 L -0.02344 0.18895" pathEditMode="relative" rAng="0" ptsTypes="AA">
                                      <p:cBhvr>
                                        <p:cTn id="94" dur="500" fill="hold"/>
                                        <p:tgtEl>
                                          <p:spTgt spid="104865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48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38006E-6 L -0.06927 -0.1485" pathEditMode="relative" rAng="0" ptsTypes="AA">
                                      <p:cBhvr>
                                        <p:cTn id="99" dur="500" fill="hold"/>
                                        <p:tgtEl>
                                          <p:spTgt spid="104866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48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34949E-6 L -0.24132 -0.12597" pathEditMode="relative" rAng="0" ptsTypes="AA">
                                      <p:cBhvr>
                                        <p:cTn id="104" dur="500" fill="hold"/>
                                        <p:tgtEl>
                                          <p:spTgt spid="104864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4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33374E-6 L -0.10625 0.00093" pathEditMode="relative" rAng="0" ptsTypes="AA">
                                      <p:cBhvr>
                                        <p:cTn id="109" dur="500" fill="hold"/>
                                        <p:tgtEl>
                                          <p:spTgt spid="104866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9173E-6 L -0.01354 -0.25224" pathEditMode="relative" rAng="0" ptsTypes="AA">
                                      <p:cBhvr>
                                        <p:cTn id="1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48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5196E-7 L 0.05955 -0.1766" pathEditMode="relative" rAng="0" ptsTypes="AA">
                                      <p:cBhvr>
                                        <p:cTn id="119" dur="500" fill="hold"/>
                                        <p:tgtEl>
                                          <p:spTgt spid="10486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66409E-6 L -0.1368 0.12319" pathEditMode="relative" rAng="0" ptsTypes="AA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8" grpId="0" animBg="1"/>
      <p:bldP spid="1048648" grpId="1" animBg="1"/>
      <p:bldP spid="1048649" grpId="0" animBg="1"/>
      <p:bldP spid="1048649" grpId="1" animBg="1"/>
      <p:bldP spid="1048654" grpId="0" animBg="1"/>
      <p:bldP spid="1048654" grpId="1" animBg="1"/>
      <p:bldP spid="1048655" grpId="0" animBg="1"/>
      <p:bldP spid="1048655" grpId="1" animBg="1"/>
      <p:bldP spid="1048656" grpId="0" animBg="1"/>
      <p:bldP spid="1048656" grpId="1" animBg="1"/>
      <p:bldP spid="1048657" grpId="0" animBg="1"/>
      <p:bldP spid="1048657" grpId="1" animBg="1"/>
      <p:bldP spid="1048658" grpId="0" animBg="1"/>
      <p:bldP spid="1048658" grpId="1" animBg="1"/>
      <p:bldP spid="1048659" grpId="0" animBg="1"/>
      <p:bldP spid="1048659" grpId="1" animBg="1"/>
      <p:bldP spid="1048660" grpId="0" animBg="1"/>
      <p:bldP spid="1048660" grpId="1" animBg="1"/>
      <p:bldP spid="1048661" grpId="0" animBg="1"/>
      <p:bldP spid="104866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4A41F2E4-15CB-40F5-9440-E12F989E5F22}"/>
              </a:ext>
            </a:extLst>
          </p:cNvPr>
          <p:cNvSpPr txBox="1">
            <a:spLocks noChangeArrowheads="1"/>
          </p:cNvSpPr>
          <p:nvPr/>
        </p:nvSpPr>
        <p:spPr>
          <a:xfrm>
            <a:off x="4313225" y="215084"/>
            <a:ext cx="2890664" cy="681706"/>
          </a:xfrm>
          <a:prstGeom prst="rect">
            <a:avLst/>
          </a:prstGeom>
        </p:spPr>
        <p:txBody>
          <a:bodyPr/>
          <a:lstStyle>
            <a:lvl1pPr algn="ctr" defTabSz="121920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汇报提纲</a:t>
            </a:r>
            <a:endParaRPr lang="en-US" altLang="zh-CN" sz="4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9C420049-9BF3-453B-BEC8-D1B397C67A42}"/>
              </a:ext>
            </a:extLst>
          </p:cNvPr>
          <p:cNvGrpSpPr/>
          <p:nvPr/>
        </p:nvGrpSpPr>
        <p:grpSpPr>
          <a:xfrm>
            <a:off x="2955903" y="929464"/>
            <a:ext cx="5572164" cy="644525"/>
            <a:chOff x="2793157" y="2205658"/>
            <a:chExt cx="6915150" cy="644525"/>
          </a:xfrm>
        </p:grpSpPr>
        <p:grpSp>
          <p:nvGrpSpPr>
            <p:cNvPr id="3" name="Group 3">
              <a:extLst>
                <a:ext uri="{FF2B5EF4-FFF2-40B4-BE49-F238E27FC236}">
                  <a16:creationId xmlns:a16="http://schemas.microsoft.com/office/drawing/2014/main" xmlns="" id="{9FBD5B92-0157-4643-97CB-855AB5AA60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3157" y="2235821"/>
              <a:ext cx="768350" cy="614362"/>
              <a:chOff x="1109" y="2662"/>
              <a:chExt cx="1548" cy="1353"/>
            </a:xfrm>
          </p:grpSpPr>
          <p:sp>
            <p:nvSpPr>
              <p:cNvPr id="4" name="AutoShape 4">
                <a:extLst>
                  <a:ext uri="{FF2B5EF4-FFF2-40B4-BE49-F238E27FC236}">
                    <a16:creationId xmlns:a16="http://schemas.microsoft.com/office/drawing/2014/main" xmlns="" id="{F096318B-93C1-4E6B-9F18-4DB18D93C99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2" y="2685"/>
                <a:ext cx="1535" cy="1330"/>
              </a:xfrm>
              <a:prstGeom prst="hexagon">
                <a:avLst>
                  <a:gd name="adj" fmla="val 28918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AutoShape 5">
                <a:extLst>
                  <a:ext uri="{FF2B5EF4-FFF2-40B4-BE49-F238E27FC236}">
                    <a16:creationId xmlns:a16="http://schemas.microsoft.com/office/drawing/2014/main" xmlns="" id="{A32CAD91-38B5-4F1A-85CA-D97BC51F588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09" y="2662"/>
                <a:ext cx="1535" cy="1330"/>
              </a:xfrm>
              <a:prstGeom prst="hexagon">
                <a:avLst>
                  <a:gd name="adj" fmla="val 28918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AutoShape 6">
                <a:extLst>
                  <a:ext uri="{FF2B5EF4-FFF2-40B4-BE49-F238E27FC236}">
                    <a16:creationId xmlns:a16="http://schemas.microsoft.com/office/drawing/2014/main" xmlns="" id="{CE99C830-C34F-41C1-A6FA-0604DC12B6E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77" y="2733"/>
                <a:ext cx="1349" cy="1169"/>
              </a:xfrm>
              <a:prstGeom prst="hexagon">
                <a:avLst>
                  <a:gd name="adj" fmla="val 28898"/>
                  <a:gd name="vf" fmla="val 115470"/>
                </a:avLst>
              </a:prstGeom>
              <a:gradFill rotWithShape="1">
                <a:gsLst>
                  <a:gs pos="0">
                    <a:srgbClr val="C50849"/>
                  </a:gs>
                  <a:gs pos="3000">
                    <a:srgbClr val="F952A0"/>
                  </a:gs>
                  <a:gs pos="5000">
                    <a:srgbClr val="F8B049"/>
                  </a:gs>
                  <a:gs pos="19000">
                    <a:srgbClr val="F8B049"/>
                  </a:gs>
                  <a:gs pos="45000">
                    <a:srgbClr val="FEE7F2"/>
                  </a:gs>
                  <a:gs pos="100000">
                    <a:srgbClr val="FC9FCB"/>
                  </a:gs>
                </a:gsLst>
                <a:lin ang="270000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Line 11">
              <a:extLst>
                <a:ext uri="{FF2B5EF4-FFF2-40B4-BE49-F238E27FC236}">
                  <a16:creationId xmlns:a16="http://schemas.microsoft.com/office/drawing/2014/main" xmlns="" id="{1A6DC264-C129-4966-BBC2-663609F073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7519" y="2799383"/>
              <a:ext cx="6300788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 Box 12">
              <a:extLst>
                <a:ext uri="{FF2B5EF4-FFF2-40B4-BE49-F238E27FC236}">
                  <a16:creationId xmlns:a16="http://schemas.microsoft.com/office/drawing/2014/main" xmlns="" id="{7913CB86-0423-4F4D-B74C-4ABFB0044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1856" y="2205658"/>
              <a:ext cx="172354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竞赛目的</a:t>
              </a:r>
              <a:endPara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 Box 13">
              <a:extLst>
                <a:ext uri="{FF2B5EF4-FFF2-40B4-BE49-F238E27FC236}">
                  <a16:creationId xmlns:a16="http://schemas.microsoft.com/office/drawing/2014/main" xmlns="" id="{11158799-2577-4026-8810-AEECCB70262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902694" y="2275508"/>
              <a:ext cx="544513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7DFFA4F0-12C7-400F-BCEF-20E3480C4AB2}"/>
              </a:ext>
            </a:extLst>
          </p:cNvPr>
          <p:cNvGrpSpPr/>
          <p:nvPr/>
        </p:nvGrpSpPr>
        <p:grpSpPr>
          <a:xfrm>
            <a:off x="2955903" y="3144042"/>
            <a:ext cx="5715040" cy="615950"/>
            <a:chOff x="2793157" y="3364284"/>
            <a:chExt cx="6911975" cy="615950"/>
          </a:xfrm>
        </p:grpSpPr>
        <p:grpSp>
          <p:nvGrpSpPr>
            <p:cNvPr id="10" name="Group 7">
              <a:extLst>
                <a:ext uri="{FF2B5EF4-FFF2-40B4-BE49-F238E27FC236}">
                  <a16:creationId xmlns:a16="http://schemas.microsoft.com/office/drawing/2014/main" xmlns="" id="{A46FCB4F-09D3-4307-AB75-119BC1B406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3157" y="3365872"/>
              <a:ext cx="765175" cy="614362"/>
              <a:chOff x="3174" y="2656"/>
              <a:chExt cx="1549" cy="1351"/>
            </a:xfrm>
          </p:grpSpPr>
          <p:sp>
            <p:nvSpPr>
              <p:cNvPr id="11" name="AutoShape 8">
                <a:extLst>
                  <a:ext uri="{FF2B5EF4-FFF2-40B4-BE49-F238E27FC236}">
                    <a16:creationId xmlns:a16="http://schemas.microsoft.com/office/drawing/2014/main" xmlns="" id="{4AB2AFF4-B627-4CC2-9063-D1E7E6D440D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AutoShape 9">
                <a:extLst>
                  <a:ext uri="{FF2B5EF4-FFF2-40B4-BE49-F238E27FC236}">
                    <a16:creationId xmlns:a16="http://schemas.microsoft.com/office/drawing/2014/main" xmlns="" id="{7671B0BD-9BE3-4236-9DA9-FED34878FB5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AutoShape 10">
                <a:extLst>
                  <a:ext uri="{FF2B5EF4-FFF2-40B4-BE49-F238E27FC236}">
                    <a16:creationId xmlns:a16="http://schemas.microsoft.com/office/drawing/2014/main" xmlns="" id="{CE48B641-DE6A-4220-A18D-A0C9C658FF9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6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45000">
                    <a:schemeClr val="accent1">
                      <a:lumMod val="40000"/>
                      <a:lumOff val="60000"/>
                    </a:schemeClr>
                  </a:gs>
                  <a:gs pos="100000">
                    <a:srgbClr val="D4DEFF"/>
                  </a:gs>
                  <a:gs pos="100000">
                    <a:srgbClr val="96AB94"/>
                  </a:gs>
                </a:gsLst>
                <a:lin ang="13500000" scaled="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</p:grpSp>
        <p:sp>
          <p:nvSpPr>
            <p:cNvPr id="14" name="Line 14">
              <a:extLst>
                <a:ext uri="{FF2B5EF4-FFF2-40B4-BE49-F238E27FC236}">
                  <a16:creationId xmlns:a16="http://schemas.microsoft.com/office/drawing/2014/main" xmlns="" id="{12E4CB62-0B79-4D2D-8A89-E5AA75A9CB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4344" y="3929434"/>
              <a:ext cx="6300788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 Box 15">
              <a:extLst>
                <a:ext uri="{FF2B5EF4-FFF2-40B4-BE49-F238E27FC236}">
                  <a16:creationId xmlns:a16="http://schemas.microsoft.com/office/drawing/2014/main" xmlns="" id="{E12A2276-BBAC-41B7-8CD4-7738355EAD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4394" y="3364284"/>
              <a:ext cx="172354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竞赛选题</a:t>
              </a:r>
              <a:endPara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 Box 16">
              <a:extLst>
                <a:ext uri="{FF2B5EF4-FFF2-40B4-BE49-F238E27FC236}">
                  <a16:creationId xmlns:a16="http://schemas.microsoft.com/office/drawing/2014/main" xmlns="" id="{9CB9DB99-6C5D-45CD-B1D0-5B2253AA6B0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907457" y="3400797"/>
              <a:ext cx="65761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四</a:t>
              </a:r>
              <a:endPara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E3B631A0-0CF7-4947-BD15-3F985B68AB72}"/>
              </a:ext>
            </a:extLst>
          </p:cNvPr>
          <p:cNvGrpSpPr/>
          <p:nvPr/>
        </p:nvGrpSpPr>
        <p:grpSpPr>
          <a:xfrm>
            <a:off x="2884465" y="3858422"/>
            <a:ext cx="5715040" cy="655637"/>
            <a:chOff x="2793157" y="4092947"/>
            <a:chExt cx="6915150" cy="655637"/>
          </a:xfrm>
        </p:grpSpPr>
        <p:grpSp>
          <p:nvGrpSpPr>
            <p:cNvPr id="22" name="Group 3">
              <a:extLst>
                <a:ext uri="{FF2B5EF4-FFF2-40B4-BE49-F238E27FC236}">
                  <a16:creationId xmlns:a16="http://schemas.microsoft.com/office/drawing/2014/main" xmlns="" id="{01C6FA6F-90AD-46F6-BE0C-CD4780F474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3157" y="4134222"/>
              <a:ext cx="768350" cy="614362"/>
              <a:chOff x="1110" y="2656"/>
              <a:chExt cx="1549" cy="1351"/>
            </a:xfrm>
          </p:grpSpPr>
          <p:sp>
            <p:nvSpPr>
              <p:cNvPr id="23" name="AutoShape 4">
                <a:extLst>
                  <a:ext uri="{FF2B5EF4-FFF2-40B4-BE49-F238E27FC236}">
                    <a16:creationId xmlns:a16="http://schemas.microsoft.com/office/drawing/2014/main" xmlns="" id="{7F226521-632E-4261-A443-2055DFE723D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AutoShape 5">
                <a:extLst>
                  <a:ext uri="{FF2B5EF4-FFF2-40B4-BE49-F238E27FC236}">
                    <a16:creationId xmlns:a16="http://schemas.microsoft.com/office/drawing/2014/main" xmlns="" id="{80B89808-9D33-442B-A78B-8999D057E48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Line 11">
              <a:extLst>
                <a:ext uri="{FF2B5EF4-FFF2-40B4-BE49-F238E27FC236}">
                  <a16:creationId xmlns:a16="http://schemas.microsoft.com/office/drawing/2014/main" xmlns="" id="{73E0B5FB-4262-49D9-A0F8-310D816C6F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7519" y="4697784"/>
              <a:ext cx="6300788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 Box 12">
              <a:extLst>
                <a:ext uri="{FF2B5EF4-FFF2-40B4-BE49-F238E27FC236}">
                  <a16:creationId xmlns:a16="http://schemas.microsoft.com/office/drawing/2014/main" xmlns="" id="{0577EC21-72C9-4D60-8AE0-674F544D69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2807" y="4092947"/>
              <a:ext cx="172354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竞赛作品</a:t>
              </a:r>
              <a:endPara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AutoShape 6">
              <a:extLst>
                <a:ext uri="{FF2B5EF4-FFF2-40B4-BE49-F238E27FC236}">
                  <a16:creationId xmlns:a16="http://schemas.microsoft.com/office/drawing/2014/main" xmlns="" id="{6CCFB058-D6C3-407E-A26E-4CDE87854F0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32844" y="4169147"/>
              <a:ext cx="668338" cy="531812"/>
            </a:xfrm>
            <a:prstGeom prst="hexagon">
              <a:avLst>
                <a:gd name="adj" fmla="val 28794"/>
                <a:gd name="vf" fmla="val 115470"/>
              </a:avLst>
            </a:prstGeom>
            <a:gradFill rotWithShape="1">
              <a:gsLst>
                <a:gs pos="0">
                  <a:srgbClr val="C50849"/>
                </a:gs>
                <a:gs pos="3000">
                  <a:srgbClr val="F952A0"/>
                </a:gs>
                <a:gs pos="5000">
                  <a:srgbClr val="F8B049"/>
                </a:gs>
                <a:gs pos="19000">
                  <a:srgbClr val="F8B049"/>
                </a:gs>
                <a:gs pos="45000">
                  <a:srgbClr val="FEE7F2"/>
                </a:gs>
                <a:gs pos="100000">
                  <a:srgbClr val="FC9FCB"/>
                </a:gs>
              </a:gsLst>
              <a:lin ang="2700000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 Box 13">
              <a:extLst>
                <a:ext uri="{FF2B5EF4-FFF2-40B4-BE49-F238E27FC236}">
                  <a16:creationId xmlns:a16="http://schemas.microsoft.com/office/drawing/2014/main" xmlns="" id="{2C36EE87-5A34-4626-B771-DF5EF521BD7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896344" y="4178672"/>
              <a:ext cx="65792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五</a:t>
              </a:r>
              <a:endPara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DA206282-3BD2-4E90-AF55-4AE37BBC4783}"/>
              </a:ext>
            </a:extLst>
          </p:cNvPr>
          <p:cNvGrpSpPr/>
          <p:nvPr/>
        </p:nvGrpSpPr>
        <p:grpSpPr>
          <a:xfrm>
            <a:off x="2884466" y="4644240"/>
            <a:ext cx="5786478" cy="666750"/>
            <a:chOff x="2793157" y="4904159"/>
            <a:chExt cx="6911975" cy="666750"/>
          </a:xfrm>
        </p:grpSpPr>
        <p:grpSp>
          <p:nvGrpSpPr>
            <p:cNvPr id="17" name="Group 7">
              <a:extLst>
                <a:ext uri="{FF2B5EF4-FFF2-40B4-BE49-F238E27FC236}">
                  <a16:creationId xmlns:a16="http://schemas.microsoft.com/office/drawing/2014/main" xmlns="" id="{ECF07C3A-C53F-43F7-8CFC-3C1AF8A02A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3157" y="4954959"/>
              <a:ext cx="765175" cy="615950"/>
              <a:chOff x="3174" y="2656"/>
              <a:chExt cx="1549" cy="1351"/>
            </a:xfrm>
          </p:grpSpPr>
          <p:sp>
            <p:nvSpPr>
              <p:cNvPr id="18" name="AutoShape 8">
                <a:extLst>
                  <a:ext uri="{FF2B5EF4-FFF2-40B4-BE49-F238E27FC236}">
                    <a16:creationId xmlns:a16="http://schemas.microsoft.com/office/drawing/2014/main" xmlns="" id="{2A62572B-64B4-41B0-9C86-3455D780C4E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AutoShape 9">
                <a:extLst>
                  <a:ext uri="{FF2B5EF4-FFF2-40B4-BE49-F238E27FC236}">
                    <a16:creationId xmlns:a16="http://schemas.microsoft.com/office/drawing/2014/main" xmlns="" id="{442C538F-F8E6-44AE-8CD3-0C07C7B6BE7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" name="Line 14">
              <a:extLst>
                <a:ext uri="{FF2B5EF4-FFF2-40B4-BE49-F238E27FC236}">
                  <a16:creationId xmlns:a16="http://schemas.microsoft.com/office/drawing/2014/main" xmlns="" id="{3201DC4C-13DB-4753-8FDB-2B02D866F3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4344" y="5520109"/>
              <a:ext cx="6300788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 Box 15">
              <a:extLst>
                <a:ext uri="{FF2B5EF4-FFF2-40B4-BE49-F238E27FC236}">
                  <a16:creationId xmlns:a16="http://schemas.microsoft.com/office/drawing/2014/main" xmlns="" id="{16F12FBE-51D0-46F2-88FD-DB66A7D3F0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1819" y="4904159"/>
              <a:ext cx="210826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竞赛说明书</a:t>
              </a:r>
              <a:endPara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AutoShape 10">
              <a:extLst>
                <a:ext uri="{FF2B5EF4-FFF2-40B4-BE49-F238E27FC236}">
                  <a16:creationId xmlns:a16="http://schemas.microsoft.com/office/drawing/2014/main" xmlns="" id="{C55D257F-D1F9-4428-BF9D-F072300B10B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78489" y="4975597"/>
              <a:ext cx="665164" cy="531812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45000">
                  <a:schemeClr val="accent1">
                    <a:lumMod val="40000"/>
                    <a:lumOff val="60000"/>
                  </a:schemeClr>
                </a:gs>
                <a:gs pos="100000">
                  <a:srgbClr val="D4DEFF"/>
                </a:gs>
                <a:gs pos="100000">
                  <a:srgbClr val="96AB94"/>
                </a:gs>
              </a:gsLst>
              <a:lin ang="135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  <p:sp>
          <p:nvSpPr>
            <p:cNvPr id="30" name="Text Box 16">
              <a:extLst>
                <a:ext uri="{FF2B5EF4-FFF2-40B4-BE49-F238E27FC236}">
                  <a16:creationId xmlns:a16="http://schemas.microsoft.com/office/drawing/2014/main" xmlns="" id="{4FABCCAF-2D0B-44DF-9E8E-B77B7AF217E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878489" y="4975597"/>
              <a:ext cx="6495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六</a:t>
              </a:r>
              <a:endPara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52" name="Picture 18">
            <a:extLst>
              <a:ext uri="{FF2B5EF4-FFF2-40B4-BE49-F238E27FC236}">
                <a16:creationId xmlns:a16="http://schemas.microsoft.com/office/drawing/2014/main" xmlns="" id="{D65691A0-405B-4E39-96FE-F54D17193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" y="38100"/>
            <a:ext cx="29829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xmlns="" id="{6151CE70-52AB-447E-8DD9-7E2E811F1651}"/>
              </a:ext>
            </a:extLst>
          </p:cNvPr>
          <p:cNvCxnSpPr/>
          <p:nvPr/>
        </p:nvCxnSpPr>
        <p:spPr>
          <a:xfrm>
            <a:off x="0" y="897265"/>
            <a:ext cx="1219835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9C420049-9BF3-453B-BEC8-D1B397C67A42}"/>
              </a:ext>
            </a:extLst>
          </p:cNvPr>
          <p:cNvGrpSpPr/>
          <p:nvPr/>
        </p:nvGrpSpPr>
        <p:grpSpPr>
          <a:xfrm>
            <a:off x="2955903" y="1715282"/>
            <a:ext cx="5715040" cy="642079"/>
            <a:chOff x="2793157" y="2208104"/>
            <a:chExt cx="6915150" cy="642079"/>
          </a:xfrm>
        </p:grpSpPr>
        <p:grpSp>
          <p:nvGrpSpPr>
            <p:cNvPr id="38" name="Group 3">
              <a:extLst>
                <a:ext uri="{FF2B5EF4-FFF2-40B4-BE49-F238E27FC236}">
                  <a16:creationId xmlns:a16="http://schemas.microsoft.com/office/drawing/2014/main" xmlns="" id="{9FBD5B92-0157-4643-97CB-855AB5AA60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3157" y="2235821"/>
              <a:ext cx="768350" cy="614362"/>
              <a:chOff x="1109" y="2662"/>
              <a:chExt cx="1548" cy="1353"/>
            </a:xfrm>
          </p:grpSpPr>
          <p:sp>
            <p:nvSpPr>
              <p:cNvPr id="42" name="AutoShape 4">
                <a:extLst>
                  <a:ext uri="{FF2B5EF4-FFF2-40B4-BE49-F238E27FC236}">
                    <a16:creationId xmlns:a16="http://schemas.microsoft.com/office/drawing/2014/main" xmlns="" id="{F096318B-93C1-4E6B-9F18-4DB18D93C99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2" y="2685"/>
                <a:ext cx="1535" cy="1330"/>
              </a:xfrm>
              <a:prstGeom prst="hexagon">
                <a:avLst>
                  <a:gd name="adj" fmla="val 28918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AutoShape 5">
                <a:extLst>
                  <a:ext uri="{FF2B5EF4-FFF2-40B4-BE49-F238E27FC236}">
                    <a16:creationId xmlns:a16="http://schemas.microsoft.com/office/drawing/2014/main" xmlns="" id="{A32CAD91-38B5-4F1A-85CA-D97BC51F588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09" y="2662"/>
                <a:ext cx="1535" cy="1330"/>
              </a:xfrm>
              <a:prstGeom prst="hexagon">
                <a:avLst>
                  <a:gd name="adj" fmla="val 28918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AutoShape 6">
                <a:extLst>
                  <a:ext uri="{FF2B5EF4-FFF2-40B4-BE49-F238E27FC236}">
                    <a16:creationId xmlns:a16="http://schemas.microsoft.com/office/drawing/2014/main" xmlns="" id="{CE99C830-C34F-41C1-A6FA-0604DC12B6E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77" y="2733"/>
                <a:ext cx="1349" cy="1169"/>
              </a:xfrm>
              <a:prstGeom prst="hexagon">
                <a:avLst>
                  <a:gd name="adj" fmla="val 28898"/>
                  <a:gd name="vf" fmla="val 115470"/>
                </a:avLst>
              </a:prstGeom>
              <a:gradFill rotWithShape="1">
                <a:gsLst>
                  <a:gs pos="0">
                    <a:srgbClr val="C50849"/>
                  </a:gs>
                  <a:gs pos="3000">
                    <a:srgbClr val="F952A0"/>
                  </a:gs>
                  <a:gs pos="5000">
                    <a:srgbClr val="F8B049"/>
                  </a:gs>
                  <a:gs pos="19000">
                    <a:srgbClr val="F8B049"/>
                  </a:gs>
                  <a:gs pos="45000">
                    <a:srgbClr val="FEE7F2"/>
                  </a:gs>
                  <a:gs pos="100000">
                    <a:srgbClr val="FC9FCB"/>
                  </a:gs>
                </a:gsLst>
                <a:lin ang="270000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Line 11">
              <a:extLst>
                <a:ext uri="{FF2B5EF4-FFF2-40B4-BE49-F238E27FC236}">
                  <a16:creationId xmlns:a16="http://schemas.microsoft.com/office/drawing/2014/main" xmlns="" id="{1A6DC264-C129-4966-BBC2-663609F073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7519" y="2799383"/>
              <a:ext cx="6300788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 Box 12">
              <a:extLst>
                <a:ext uri="{FF2B5EF4-FFF2-40B4-BE49-F238E27FC236}">
                  <a16:creationId xmlns:a16="http://schemas.microsoft.com/office/drawing/2014/main" xmlns="" id="{7913CB86-0423-4F4D-B74C-4ABFB0044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2197" y="2208104"/>
              <a:ext cx="172354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竞赛规则</a:t>
              </a:r>
              <a:endPara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 Box 13">
              <a:extLst>
                <a:ext uri="{FF2B5EF4-FFF2-40B4-BE49-F238E27FC236}">
                  <a16:creationId xmlns:a16="http://schemas.microsoft.com/office/drawing/2014/main" xmlns="" id="{11158799-2577-4026-8810-AEECCB70262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902694" y="2275508"/>
              <a:ext cx="5437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二</a:t>
              </a:r>
              <a:endPara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DA206282-3BD2-4E90-AF55-4AE37BBC4783}"/>
              </a:ext>
            </a:extLst>
          </p:cNvPr>
          <p:cNvGrpSpPr/>
          <p:nvPr/>
        </p:nvGrpSpPr>
        <p:grpSpPr>
          <a:xfrm>
            <a:off x="2884466" y="5501496"/>
            <a:ext cx="5857916" cy="666750"/>
            <a:chOff x="2793157" y="4904159"/>
            <a:chExt cx="6911975" cy="666750"/>
          </a:xfrm>
        </p:grpSpPr>
        <p:grpSp>
          <p:nvGrpSpPr>
            <p:cNvPr id="46" name="Group 7">
              <a:extLst>
                <a:ext uri="{FF2B5EF4-FFF2-40B4-BE49-F238E27FC236}">
                  <a16:creationId xmlns:a16="http://schemas.microsoft.com/office/drawing/2014/main" xmlns="" id="{ECF07C3A-C53F-43F7-8CFC-3C1AF8A02A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3157" y="4954959"/>
              <a:ext cx="765175" cy="615950"/>
              <a:chOff x="3174" y="2656"/>
              <a:chExt cx="1549" cy="1351"/>
            </a:xfrm>
          </p:grpSpPr>
          <p:sp>
            <p:nvSpPr>
              <p:cNvPr id="51" name="AutoShape 8">
                <a:extLst>
                  <a:ext uri="{FF2B5EF4-FFF2-40B4-BE49-F238E27FC236}">
                    <a16:creationId xmlns:a16="http://schemas.microsoft.com/office/drawing/2014/main" xmlns="" id="{2A62572B-64B4-41B0-9C86-3455D780C4E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AutoShape 9">
                <a:extLst>
                  <a:ext uri="{FF2B5EF4-FFF2-40B4-BE49-F238E27FC236}">
                    <a16:creationId xmlns:a16="http://schemas.microsoft.com/office/drawing/2014/main" xmlns="" id="{442C538F-F8E6-44AE-8CD3-0C07C7B6BE7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7" name="Line 14">
              <a:extLst>
                <a:ext uri="{FF2B5EF4-FFF2-40B4-BE49-F238E27FC236}">
                  <a16:creationId xmlns:a16="http://schemas.microsoft.com/office/drawing/2014/main" xmlns="" id="{3201DC4C-13DB-4753-8FDB-2B02D866F3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4344" y="5520109"/>
              <a:ext cx="6300788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Text Box 15">
              <a:extLst>
                <a:ext uri="{FF2B5EF4-FFF2-40B4-BE49-F238E27FC236}">
                  <a16:creationId xmlns:a16="http://schemas.microsoft.com/office/drawing/2014/main" xmlns="" id="{16F12FBE-51D0-46F2-88FD-DB66A7D3F0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0432" y="4904159"/>
              <a:ext cx="203368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作品展示</a:t>
              </a:r>
              <a:endPara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AutoShape 10">
              <a:extLst>
                <a:ext uri="{FF2B5EF4-FFF2-40B4-BE49-F238E27FC236}">
                  <a16:creationId xmlns:a16="http://schemas.microsoft.com/office/drawing/2014/main" xmlns="" id="{C55D257F-D1F9-4428-BF9D-F072300B10B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42369" y="4988297"/>
              <a:ext cx="665163" cy="531812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45000">
                  <a:schemeClr val="accent1">
                    <a:lumMod val="40000"/>
                    <a:lumOff val="60000"/>
                  </a:schemeClr>
                </a:gs>
                <a:gs pos="100000">
                  <a:srgbClr val="D4DEFF"/>
                </a:gs>
                <a:gs pos="100000">
                  <a:srgbClr val="96AB94"/>
                </a:gs>
              </a:gsLst>
              <a:lin ang="135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  <p:sp>
          <p:nvSpPr>
            <p:cNvPr id="50" name="Text Box 16">
              <a:extLst>
                <a:ext uri="{FF2B5EF4-FFF2-40B4-BE49-F238E27FC236}">
                  <a16:creationId xmlns:a16="http://schemas.microsoft.com/office/drawing/2014/main" xmlns="" id="{4FABCCAF-2D0B-44DF-9E8E-B77B7AF217E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897932" y="4993059"/>
              <a:ext cx="64157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七</a:t>
              </a:r>
              <a:endPara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9C420049-9BF3-453B-BEC8-D1B397C67A42}"/>
              </a:ext>
            </a:extLst>
          </p:cNvPr>
          <p:cNvGrpSpPr/>
          <p:nvPr/>
        </p:nvGrpSpPr>
        <p:grpSpPr>
          <a:xfrm>
            <a:off x="2955903" y="2429662"/>
            <a:ext cx="5715040" cy="642079"/>
            <a:chOff x="2793157" y="2208104"/>
            <a:chExt cx="6915150" cy="642079"/>
          </a:xfrm>
        </p:grpSpPr>
        <p:grpSp>
          <p:nvGrpSpPr>
            <p:cNvPr id="60" name="Group 3">
              <a:extLst>
                <a:ext uri="{FF2B5EF4-FFF2-40B4-BE49-F238E27FC236}">
                  <a16:creationId xmlns:a16="http://schemas.microsoft.com/office/drawing/2014/main" xmlns="" id="{9FBD5B92-0157-4643-97CB-855AB5AA60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3157" y="2235821"/>
              <a:ext cx="768350" cy="614362"/>
              <a:chOff x="1109" y="2662"/>
              <a:chExt cx="1548" cy="1353"/>
            </a:xfrm>
          </p:grpSpPr>
          <p:sp>
            <p:nvSpPr>
              <p:cNvPr id="64" name="AutoShape 4">
                <a:extLst>
                  <a:ext uri="{FF2B5EF4-FFF2-40B4-BE49-F238E27FC236}">
                    <a16:creationId xmlns:a16="http://schemas.microsoft.com/office/drawing/2014/main" xmlns="" id="{F096318B-93C1-4E6B-9F18-4DB18D93C99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2" y="2685"/>
                <a:ext cx="1535" cy="1330"/>
              </a:xfrm>
              <a:prstGeom prst="hexagon">
                <a:avLst>
                  <a:gd name="adj" fmla="val 28918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AutoShape 5">
                <a:extLst>
                  <a:ext uri="{FF2B5EF4-FFF2-40B4-BE49-F238E27FC236}">
                    <a16:creationId xmlns:a16="http://schemas.microsoft.com/office/drawing/2014/main" xmlns="" id="{A32CAD91-38B5-4F1A-85CA-D97BC51F588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09" y="2662"/>
                <a:ext cx="1535" cy="1330"/>
              </a:xfrm>
              <a:prstGeom prst="hexagon">
                <a:avLst>
                  <a:gd name="adj" fmla="val 28918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AutoShape 6">
                <a:extLst>
                  <a:ext uri="{FF2B5EF4-FFF2-40B4-BE49-F238E27FC236}">
                    <a16:creationId xmlns:a16="http://schemas.microsoft.com/office/drawing/2014/main" xmlns="" id="{CE99C830-C34F-41C1-A6FA-0604DC12B6E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77" y="2733"/>
                <a:ext cx="1349" cy="1169"/>
              </a:xfrm>
              <a:prstGeom prst="hexagon">
                <a:avLst>
                  <a:gd name="adj" fmla="val 28898"/>
                  <a:gd name="vf" fmla="val 115470"/>
                </a:avLst>
              </a:prstGeom>
              <a:gradFill rotWithShape="1">
                <a:gsLst>
                  <a:gs pos="0">
                    <a:srgbClr val="C50849"/>
                  </a:gs>
                  <a:gs pos="3000">
                    <a:srgbClr val="F952A0"/>
                  </a:gs>
                  <a:gs pos="5000">
                    <a:srgbClr val="F8B049"/>
                  </a:gs>
                  <a:gs pos="19000">
                    <a:srgbClr val="F8B049"/>
                  </a:gs>
                  <a:gs pos="45000">
                    <a:srgbClr val="FEE7F2"/>
                  </a:gs>
                  <a:gs pos="100000">
                    <a:srgbClr val="FC9FCB"/>
                  </a:gs>
                </a:gsLst>
                <a:lin ang="2700000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1" name="Line 11">
              <a:extLst>
                <a:ext uri="{FF2B5EF4-FFF2-40B4-BE49-F238E27FC236}">
                  <a16:creationId xmlns:a16="http://schemas.microsoft.com/office/drawing/2014/main" xmlns="" id="{1A6DC264-C129-4966-BBC2-663609F073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7519" y="2799383"/>
              <a:ext cx="6300788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Text Box 12">
              <a:extLst>
                <a:ext uri="{FF2B5EF4-FFF2-40B4-BE49-F238E27FC236}">
                  <a16:creationId xmlns:a16="http://schemas.microsoft.com/office/drawing/2014/main" xmlns="" id="{7913CB86-0423-4F4D-B74C-4ABFB0044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2198" y="2208104"/>
              <a:ext cx="208548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竞赛组队</a:t>
              </a:r>
              <a:endPara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Text Box 13">
              <a:extLst>
                <a:ext uri="{FF2B5EF4-FFF2-40B4-BE49-F238E27FC236}">
                  <a16:creationId xmlns:a16="http://schemas.microsoft.com/office/drawing/2014/main" xmlns="" id="{11158799-2577-4026-8810-AEECCB70262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902694" y="2275508"/>
              <a:ext cx="58197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三</a:t>
              </a:r>
              <a:endPara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324653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>
            <a:extLst>
              <a:ext uri="{FF2B5EF4-FFF2-40B4-BE49-F238E27FC236}">
                <a16:creationId xmlns:a16="http://schemas.microsoft.com/office/drawing/2014/main" xmlns="" id="{61C6A212-8770-4140-901A-7A458E650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" y="38100"/>
            <a:ext cx="29829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1072323F-0AD5-451D-95EB-6900F58D2DB1}"/>
              </a:ext>
            </a:extLst>
          </p:cNvPr>
          <p:cNvCxnSpPr/>
          <p:nvPr/>
        </p:nvCxnSpPr>
        <p:spPr>
          <a:xfrm>
            <a:off x="0" y="897265"/>
            <a:ext cx="1219835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DBDC24-B922-45E2-B8CA-C42F2ED6FFAC}"/>
              </a:ext>
            </a:extLst>
          </p:cNvPr>
          <p:cNvSpPr/>
          <p:nvPr/>
        </p:nvSpPr>
        <p:spPr>
          <a:xfrm>
            <a:off x="3506887" y="108456"/>
            <a:ext cx="264687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、竞赛目的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7143" y="1572406"/>
            <a:ext cx="7929618" cy="2477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通过各类竞赛，培养大学生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独立思考问题、独立解决 问题</a:t>
            </a:r>
            <a:r>
              <a:rPr lang="zh-CN" altLang="en-US" sz="28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的能力，不仅仅为了竞赛的奖励。</a:t>
            </a:r>
            <a:endParaRPr lang="en-US" altLang="zh-CN" sz="2800" dirty="0" smtClean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竞赛奖励是顺理成章的事情。</a:t>
            </a:r>
            <a:endParaRPr lang="zh-CN" altLang="en-US" sz="28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indent="3048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D362A7DD-ECDD-4DE3-A9C2-CA86516C5498}"/>
              </a:ext>
            </a:extLst>
          </p:cNvPr>
          <p:cNvGrpSpPr/>
          <p:nvPr/>
        </p:nvGrpSpPr>
        <p:grpSpPr>
          <a:xfrm>
            <a:off x="0" y="6526138"/>
            <a:ext cx="12198350" cy="333450"/>
            <a:chOff x="0" y="6526138"/>
            <a:chExt cx="12198350" cy="33345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3629724-DC5D-4D4D-A08C-E2FB282F60C3}"/>
                </a:ext>
              </a:extLst>
            </p:cNvPr>
            <p:cNvSpPr/>
            <p:nvPr/>
          </p:nvSpPr>
          <p:spPr>
            <a:xfrm>
              <a:off x="0" y="6526138"/>
              <a:ext cx="7323311" cy="3334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15B238B1-DF4F-449F-BDE2-753440023068}"/>
                </a:ext>
              </a:extLst>
            </p:cNvPr>
            <p:cNvSpPr/>
            <p:nvPr/>
          </p:nvSpPr>
          <p:spPr>
            <a:xfrm>
              <a:off x="4875039" y="6526138"/>
              <a:ext cx="7323311" cy="333450"/>
            </a:xfrm>
            <a:prstGeom prst="rect">
              <a:avLst/>
            </a:prstGeom>
            <a:solidFill>
              <a:srgbClr val="F79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502767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>
            <a:extLst>
              <a:ext uri="{FF2B5EF4-FFF2-40B4-BE49-F238E27FC236}">
                <a16:creationId xmlns:a16="http://schemas.microsoft.com/office/drawing/2014/main" xmlns="" id="{61C6A212-8770-4140-901A-7A458E650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" y="38100"/>
            <a:ext cx="29829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1072323F-0AD5-451D-95EB-6900F58D2DB1}"/>
              </a:ext>
            </a:extLst>
          </p:cNvPr>
          <p:cNvCxnSpPr/>
          <p:nvPr/>
        </p:nvCxnSpPr>
        <p:spPr>
          <a:xfrm>
            <a:off x="0" y="897265"/>
            <a:ext cx="1219835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DBDC24-B922-45E2-B8CA-C42F2ED6FFAC}"/>
              </a:ext>
            </a:extLst>
          </p:cNvPr>
          <p:cNvSpPr/>
          <p:nvPr/>
        </p:nvSpPr>
        <p:spPr>
          <a:xfrm>
            <a:off x="3506887" y="108456"/>
            <a:ext cx="264687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二、竞赛规则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23" y="1643844"/>
            <a:ext cx="9025988" cy="5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创新类、创业类、创意类等各种竞赛。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D362A7DD-ECDD-4DE3-A9C2-CA86516C5498}"/>
              </a:ext>
            </a:extLst>
          </p:cNvPr>
          <p:cNvGrpSpPr/>
          <p:nvPr/>
        </p:nvGrpSpPr>
        <p:grpSpPr>
          <a:xfrm>
            <a:off x="0" y="6526138"/>
            <a:ext cx="12198350" cy="333450"/>
            <a:chOff x="0" y="6526138"/>
            <a:chExt cx="12198350" cy="33345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3629724-DC5D-4D4D-A08C-E2FB282F60C3}"/>
                </a:ext>
              </a:extLst>
            </p:cNvPr>
            <p:cNvSpPr/>
            <p:nvPr/>
          </p:nvSpPr>
          <p:spPr>
            <a:xfrm>
              <a:off x="0" y="6526138"/>
              <a:ext cx="7323311" cy="3334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15B238B1-DF4F-449F-BDE2-753440023068}"/>
                </a:ext>
              </a:extLst>
            </p:cNvPr>
            <p:cNvSpPr/>
            <p:nvPr/>
          </p:nvSpPr>
          <p:spPr>
            <a:xfrm>
              <a:off x="4875039" y="6526138"/>
              <a:ext cx="7323311" cy="333450"/>
            </a:xfrm>
            <a:prstGeom prst="rect">
              <a:avLst/>
            </a:prstGeom>
            <a:solidFill>
              <a:srgbClr val="F79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98647" y="2572538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0000FF"/>
                </a:solidFill>
              </a:rPr>
              <a:t>各种竞赛规则不同，需要认真研读比赛规则，在规则内准备参赛内容。</a:t>
            </a:r>
            <a:endParaRPr lang="zh-CN" alt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5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>
            <a:extLst>
              <a:ext uri="{FF2B5EF4-FFF2-40B4-BE49-F238E27FC236}">
                <a16:creationId xmlns:a16="http://schemas.microsoft.com/office/drawing/2014/main" xmlns="" id="{61C6A212-8770-4140-901A-7A458E650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" y="38100"/>
            <a:ext cx="29829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1072323F-0AD5-451D-95EB-6900F58D2DB1}"/>
              </a:ext>
            </a:extLst>
          </p:cNvPr>
          <p:cNvCxnSpPr/>
          <p:nvPr/>
        </p:nvCxnSpPr>
        <p:spPr>
          <a:xfrm>
            <a:off x="0" y="897265"/>
            <a:ext cx="1219835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DBDC24-B922-45E2-B8CA-C42F2ED6FFAC}"/>
              </a:ext>
            </a:extLst>
          </p:cNvPr>
          <p:cNvSpPr/>
          <p:nvPr/>
        </p:nvSpPr>
        <p:spPr>
          <a:xfrm>
            <a:off x="3506887" y="108456"/>
            <a:ext cx="264687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三、竞赛组队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887" y="1358092"/>
            <a:ext cx="10429948" cy="72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、年级纵向交叉，高年级带低年级。</a:t>
            </a: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1">
            <a:extLst>
              <a:ext uri="{FF2B5EF4-FFF2-40B4-BE49-F238E27FC236}">
                <a16:creationId xmlns:a16="http://schemas.microsoft.com/office/drawing/2014/main" xmlns="" id="{D362A7DD-ECDD-4DE3-A9C2-CA86516C5498}"/>
              </a:ext>
            </a:extLst>
          </p:cNvPr>
          <p:cNvGrpSpPr/>
          <p:nvPr/>
        </p:nvGrpSpPr>
        <p:grpSpPr>
          <a:xfrm>
            <a:off x="0" y="6526138"/>
            <a:ext cx="12198350" cy="333450"/>
            <a:chOff x="0" y="6526138"/>
            <a:chExt cx="12198350" cy="33345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3629724-DC5D-4D4D-A08C-E2FB282F60C3}"/>
                </a:ext>
              </a:extLst>
            </p:cNvPr>
            <p:cNvSpPr/>
            <p:nvPr/>
          </p:nvSpPr>
          <p:spPr>
            <a:xfrm>
              <a:off x="0" y="6526138"/>
              <a:ext cx="7323311" cy="3334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15B238B1-DF4F-449F-BDE2-753440023068}"/>
                </a:ext>
              </a:extLst>
            </p:cNvPr>
            <p:cNvSpPr/>
            <p:nvPr/>
          </p:nvSpPr>
          <p:spPr>
            <a:xfrm>
              <a:off x="4875039" y="6526138"/>
              <a:ext cx="7323311" cy="333450"/>
            </a:xfrm>
            <a:prstGeom prst="rect">
              <a:avLst/>
            </a:prstGeom>
            <a:solidFill>
              <a:srgbClr val="F79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325" y="2358224"/>
            <a:ext cx="10429948" cy="81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、专业交叉，根据需要选择相关专业的同学一起完成。</a:t>
            </a: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325" y="3429794"/>
            <a:ext cx="10429948" cy="72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、切忌为了各种关系和利益乱挂名。</a:t>
            </a: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5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>
            <a:extLst>
              <a:ext uri="{FF2B5EF4-FFF2-40B4-BE49-F238E27FC236}">
                <a16:creationId xmlns:a16="http://schemas.microsoft.com/office/drawing/2014/main" xmlns="" id="{61C6A212-8770-4140-901A-7A458E650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" y="38100"/>
            <a:ext cx="29829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1072323F-0AD5-451D-95EB-6900F58D2DB1}"/>
              </a:ext>
            </a:extLst>
          </p:cNvPr>
          <p:cNvCxnSpPr/>
          <p:nvPr/>
        </p:nvCxnSpPr>
        <p:spPr>
          <a:xfrm>
            <a:off x="0" y="897265"/>
            <a:ext cx="1219835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DBDC24-B922-45E2-B8CA-C42F2ED6FFAC}"/>
              </a:ext>
            </a:extLst>
          </p:cNvPr>
          <p:cNvSpPr/>
          <p:nvPr/>
        </p:nvSpPr>
        <p:spPr>
          <a:xfrm>
            <a:off x="3506887" y="108456"/>
            <a:ext cx="264687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四、竞赛选题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887" y="1143778"/>
            <a:ext cx="10429948" cy="1554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请同学们认真审视自己，了解自己的兴趣，根据感兴趣的内容选定题目，确定能为之</a:t>
            </a:r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“拼命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”。</a:t>
            </a: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1">
            <a:extLst>
              <a:ext uri="{FF2B5EF4-FFF2-40B4-BE49-F238E27FC236}">
                <a16:creationId xmlns:a16="http://schemas.microsoft.com/office/drawing/2014/main" xmlns="" id="{D362A7DD-ECDD-4DE3-A9C2-CA86516C5498}"/>
              </a:ext>
            </a:extLst>
          </p:cNvPr>
          <p:cNvGrpSpPr/>
          <p:nvPr/>
        </p:nvGrpSpPr>
        <p:grpSpPr>
          <a:xfrm>
            <a:off x="0" y="6526138"/>
            <a:ext cx="12198350" cy="333450"/>
            <a:chOff x="0" y="6526138"/>
            <a:chExt cx="12198350" cy="33345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3629724-DC5D-4D4D-A08C-E2FB282F60C3}"/>
                </a:ext>
              </a:extLst>
            </p:cNvPr>
            <p:cNvSpPr/>
            <p:nvPr/>
          </p:nvSpPr>
          <p:spPr>
            <a:xfrm>
              <a:off x="0" y="6526138"/>
              <a:ext cx="7323311" cy="3334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15B238B1-DF4F-449F-BDE2-753440023068}"/>
                </a:ext>
              </a:extLst>
            </p:cNvPr>
            <p:cNvSpPr/>
            <p:nvPr/>
          </p:nvSpPr>
          <p:spPr>
            <a:xfrm>
              <a:off x="4875039" y="6526138"/>
              <a:ext cx="7323311" cy="333450"/>
            </a:xfrm>
            <a:prstGeom prst="rect">
              <a:avLst/>
            </a:prstGeom>
            <a:solidFill>
              <a:srgbClr val="F79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325" y="2786852"/>
            <a:ext cx="10429948" cy="146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请同学们了解所熟悉老师的项目内容，将自己的兴趣和老师的项目联系起来。</a:t>
            </a: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763" y="4358488"/>
            <a:ext cx="10429948" cy="72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、建立师生紧密合作团队，</a:t>
            </a:r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共同克艰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5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>
            <a:extLst>
              <a:ext uri="{FF2B5EF4-FFF2-40B4-BE49-F238E27FC236}">
                <a16:creationId xmlns:a16="http://schemas.microsoft.com/office/drawing/2014/main" xmlns="" id="{61C6A212-8770-4140-901A-7A458E650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" y="38100"/>
            <a:ext cx="29829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1072323F-0AD5-451D-95EB-6900F58D2DB1}"/>
              </a:ext>
            </a:extLst>
          </p:cNvPr>
          <p:cNvCxnSpPr/>
          <p:nvPr/>
        </p:nvCxnSpPr>
        <p:spPr>
          <a:xfrm>
            <a:off x="0" y="897265"/>
            <a:ext cx="1219835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DBDC24-B922-45E2-B8CA-C42F2ED6FFAC}"/>
              </a:ext>
            </a:extLst>
          </p:cNvPr>
          <p:cNvSpPr/>
          <p:nvPr/>
        </p:nvSpPr>
        <p:spPr>
          <a:xfrm>
            <a:off x="3506887" y="108456"/>
            <a:ext cx="264687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四、竞赛选题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1">
            <a:extLst>
              <a:ext uri="{FF2B5EF4-FFF2-40B4-BE49-F238E27FC236}">
                <a16:creationId xmlns:a16="http://schemas.microsoft.com/office/drawing/2014/main" xmlns="" id="{D362A7DD-ECDD-4DE3-A9C2-CA86516C5498}"/>
              </a:ext>
            </a:extLst>
          </p:cNvPr>
          <p:cNvGrpSpPr/>
          <p:nvPr/>
        </p:nvGrpSpPr>
        <p:grpSpPr>
          <a:xfrm>
            <a:off x="0" y="6526138"/>
            <a:ext cx="12198350" cy="333450"/>
            <a:chOff x="0" y="6526138"/>
            <a:chExt cx="12198350" cy="33345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3629724-DC5D-4D4D-A08C-E2FB282F60C3}"/>
                </a:ext>
              </a:extLst>
            </p:cNvPr>
            <p:cNvSpPr/>
            <p:nvPr/>
          </p:nvSpPr>
          <p:spPr>
            <a:xfrm>
              <a:off x="0" y="6526138"/>
              <a:ext cx="7323311" cy="3334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15B238B1-DF4F-449F-BDE2-753440023068}"/>
                </a:ext>
              </a:extLst>
            </p:cNvPr>
            <p:cNvSpPr/>
            <p:nvPr/>
          </p:nvSpPr>
          <p:spPr>
            <a:xfrm>
              <a:off x="4875039" y="6526138"/>
              <a:ext cx="7323311" cy="333450"/>
            </a:xfrm>
            <a:prstGeom prst="rect">
              <a:avLst/>
            </a:prstGeom>
            <a:solidFill>
              <a:srgbClr val="F79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84201" y="2501100"/>
            <a:ext cx="99298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伯乐与良驹</a:t>
            </a:r>
            <a:r>
              <a:rPr lang="zh-CN" altLang="en-US" sz="36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共同努力，肯定会</a:t>
            </a:r>
            <a:r>
              <a:rPr lang="zh-CN" altLang="en-US" sz="3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事半功倍</a:t>
            </a:r>
            <a:r>
              <a:rPr lang="zh-CN" altLang="en-US" sz="4400" dirty="0" smtClean="0"/>
              <a:t>。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40955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>
            <a:extLst>
              <a:ext uri="{FF2B5EF4-FFF2-40B4-BE49-F238E27FC236}">
                <a16:creationId xmlns:a16="http://schemas.microsoft.com/office/drawing/2014/main" xmlns="" id="{61C6A212-8770-4140-901A-7A458E650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" y="38100"/>
            <a:ext cx="29829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1072323F-0AD5-451D-95EB-6900F58D2DB1}"/>
              </a:ext>
            </a:extLst>
          </p:cNvPr>
          <p:cNvCxnSpPr/>
          <p:nvPr/>
        </p:nvCxnSpPr>
        <p:spPr>
          <a:xfrm>
            <a:off x="0" y="897265"/>
            <a:ext cx="1219835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DBDC24-B922-45E2-B8CA-C42F2ED6FFAC}"/>
              </a:ext>
            </a:extLst>
          </p:cNvPr>
          <p:cNvSpPr/>
          <p:nvPr/>
        </p:nvSpPr>
        <p:spPr>
          <a:xfrm>
            <a:off x="3506887" y="108456"/>
            <a:ext cx="264687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五、竞赛作品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1">
            <a:extLst>
              <a:ext uri="{FF2B5EF4-FFF2-40B4-BE49-F238E27FC236}">
                <a16:creationId xmlns:a16="http://schemas.microsoft.com/office/drawing/2014/main" xmlns="" id="{D362A7DD-ECDD-4DE3-A9C2-CA86516C5498}"/>
              </a:ext>
            </a:extLst>
          </p:cNvPr>
          <p:cNvGrpSpPr/>
          <p:nvPr/>
        </p:nvGrpSpPr>
        <p:grpSpPr>
          <a:xfrm>
            <a:off x="0" y="6526138"/>
            <a:ext cx="12198350" cy="333450"/>
            <a:chOff x="0" y="6526138"/>
            <a:chExt cx="12198350" cy="33345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3629724-DC5D-4D4D-A08C-E2FB282F60C3}"/>
                </a:ext>
              </a:extLst>
            </p:cNvPr>
            <p:cNvSpPr/>
            <p:nvPr/>
          </p:nvSpPr>
          <p:spPr>
            <a:xfrm>
              <a:off x="0" y="6526138"/>
              <a:ext cx="7323311" cy="3334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15B238B1-DF4F-449F-BDE2-753440023068}"/>
                </a:ext>
              </a:extLst>
            </p:cNvPr>
            <p:cNvSpPr/>
            <p:nvPr/>
          </p:nvSpPr>
          <p:spPr>
            <a:xfrm>
              <a:off x="4875039" y="6526138"/>
              <a:ext cx="7323311" cy="333450"/>
            </a:xfrm>
            <a:prstGeom prst="rect">
              <a:avLst/>
            </a:prstGeom>
            <a:solidFill>
              <a:srgbClr val="F79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26" name="Picture 2" descr="E:\项目申报\2018项目申报\重点研发项目策划案-绿色宜居村镇\2018.09.12\相关材料\流程图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1325" y="1143778"/>
            <a:ext cx="5617501" cy="454264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027869" y="1215216"/>
            <a:ext cx="4643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从发现问题，分析问题，解决问题，得到作品，不是短时间能完成。需要认真踏实准备。</a:t>
            </a:r>
            <a:endParaRPr lang="en-US" altLang="zh-CN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6956431" y="3072604"/>
            <a:ext cx="46434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要认真了解现有技术，发现现有技术的缺陷，提出解决办法，确定方案，并设计进行验证，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需要时间。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27803" y="5644372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真真实实有作品。</a:t>
            </a:r>
            <a:endParaRPr lang="zh-CN" altLang="en-US" sz="40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5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>
            <a:extLst>
              <a:ext uri="{FF2B5EF4-FFF2-40B4-BE49-F238E27FC236}">
                <a16:creationId xmlns:a16="http://schemas.microsoft.com/office/drawing/2014/main" xmlns="" id="{61C6A212-8770-4140-901A-7A458E650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" y="38100"/>
            <a:ext cx="29829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1072323F-0AD5-451D-95EB-6900F58D2DB1}"/>
              </a:ext>
            </a:extLst>
          </p:cNvPr>
          <p:cNvCxnSpPr/>
          <p:nvPr/>
        </p:nvCxnSpPr>
        <p:spPr>
          <a:xfrm>
            <a:off x="0" y="897265"/>
            <a:ext cx="1219835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DBDC24-B922-45E2-B8CA-C42F2ED6FFAC}"/>
              </a:ext>
            </a:extLst>
          </p:cNvPr>
          <p:cNvSpPr/>
          <p:nvPr/>
        </p:nvSpPr>
        <p:spPr>
          <a:xfrm>
            <a:off x="3506887" y="108456"/>
            <a:ext cx="3057247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六、竞赛说明书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1">
            <a:extLst>
              <a:ext uri="{FF2B5EF4-FFF2-40B4-BE49-F238E27FC236}">
                <a16:creationId xmlns:a16="http://schemas.microsoft.com/office/drawing/2014/main" xmlns="" id="{D362A7DD-ECDD-4DE3-A9C2-CA86516C5498}"/>
              </a:ext>
            </a:extLst>
          </p:cNvPr>
          <p:cNvGrpSpPr/>
          <p:nvPr/>
        </p:nvGrpSpPr>
        <p:grpSpPr>
          <a:xfrm>
            <a:off x="0" y="6526138"/>
            <a:ext cx="12198350" cy="333450"/>
            <a:chOff x="0" y="6526138"/>
            <a:chExt cx="12198350" cy="33345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3629724-DC5D-4D4D-A08C-E2FB282F60C3}"/>
                </a:ext>
              </a:extLst>
            </p:cNvPr>
            <p:cNvSpPr/>
            <p:nvPr/>
          </p:nvSpPr>
          <p:spPr>
            <a:xfrm>
              <a:off x="0" y="6526138"/>
              <a:ext cx="7323311" cy="3334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15B238B1-DF4F-449F-BDE2-753440023068}"/>
                </a:ext>
              </a:extLst>
            </p:cNvPr>
            <p:cNvSpPr/>
            <p:nvPr/>
          </p:nvSpPr>
          <p:spPr>
            <a:xfrm>
              <a:off x="4875039" y="6526138"/>
              <a:ext cx="7323311" cy="333450"/>
            </a:xfrm>
            <a:prstGeom prst="rect">
              <a:avLst/>
            </a:prstGeom>
            <a:solidFill>
              <a:srgbClr val="F79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5771" y="1286654"/>
            <a:ext cx="10429948" cy="81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按照要求书写；</a:t>
            </a: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5771" y="2143910"/>
            <a:ext cx="10429948" cy="72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格式正确；</a:t>
            </a: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5771" y="3001166"/>
            <a:ext cx="10429948" cy="72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、内容完备；</a:t>
            </a: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7209" y="3929860"/>
            <a:ext cx="10429948" cy="72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、内容合情合理；</a:t>
            </a: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xmlns="" id="{D3376C7D-B152-4E1C-9156-9F1B7899A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8647" y="4858554"/>
            <a:ext cx="10429948" cy="72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04800" fontAlgn="base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、图文并茂。</a:t>
            </a: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27803" y="2643976"/>
            <a:ext cx="5072098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将自己所做之事完整记录下来，</a:t>
            </a:r>
            <a:endParaRPr lang="en-US" altLang="zh-CN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要生动，要有理有据，有佐证材料。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5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5DA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3933</TotalTime>
  <Words>379</Words>
  <Application>Microsoft Office PowerPoint</Application>
  <PresentationFormat>自定义</PresentationFormat>
  <Paragraphs>55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宋体</vt:lpstr>
      <vt:lpstr>Calibri</vt:lpstr>
      <vt:lpstr>微软雅黑</vt:lpstr>
      <vt:lpstr>Times New Roman</vt:lpstr>
      <vt:lpstr>黑体</vt:lpstr>
      <vt:lpstr>Arial Black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Company>001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</dc:title>
  <dc:creator>007</dc:creator>
  <cp:lastModifiedBy>gh</cp:lastModifiedBy>
  <cp:revision>263</cp:revision>
  <dcterms:created xsi:type="dcterms:W3CDTF">2014-08-23T07:50:00Z</dcterms:created>
  <dcterms:modified xsi:type="dcterms:W3CDTF">2018-09-26T07:41:47Z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